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8"/>
  </p:notesMasterIdLst>
  <p:sldIdLst>
    <p:sldId id="256" r:id="rId2"/>
    <p:sldId id="257" r:id="rId3"/>
    <p:sldId id="258" r:id="rId4"/>
    <p:sldId id="347" r:id="rId5"/>
    <p:sldId id="349" r:id="rId6"/>
    <p:sldId id="350" r:id="rId7"/>
    <p:sldId id="351" r:id="rId8"/>
    <p:sldId id="352" r:id="rId9"/>
    <p:sldId id="353" r:id="rId10"/>
    <p:sldId id="360" r:id="rId11"/>
    <p:sldId id="361" r:id="rId12"/>
    <p:sldId id="362" r:id="rId13"/>
    <p:sldId id="363" r:id="rId14"/>
    <p:sldId id="364" r:id="rId15"/>
    <p:sldId id="365" r:id="rId16"/>
    <p:sldId id="261" r:id="rId17"/>
    <p:sldId id="260" r:id="rId18"/>
    <p:sldId id="262" r:id="rId19"/>
    <p:sldId id="263"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7" r:id="rId38"/>
    <p:sldId id="384" r:id="rId39"/>
    <p:sldId id="385" r:id="rId40"/>
    <p:sldId id="386" r:id="rId41"/>
    <p:sldId id="354" r:id="rId42"/>
    <p:sldId id="355" r:id="rId43"/>
    <p:sldId id="356" r:id="rId44"/>
    <p:sldId id="357" r:id="rId45"/>
    <p:sldId id="358" r:id="rId46"/>
    <p:sldId id="359" r:id="rId47"/>
    <p:sldId id="348" r:id="rId48"/>
    <p:sldId id="273" r:id="rId49"/>
    <p:sldId id="316" r:id="rId50"/>
    <p:sldId id="338" r:id="rId51"/>
    <p:sldId id="340" r:id="rId52"/>
    <p:sldId id="341" r:id="rId53"/>
    <p:sldId id="274" r:id="rId54"/>
    <p:sldId id="275" r:id="rId55"/>
    <p:sldId id="308" r:id="rId56"/>
    <p:sldId id="285"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3"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73" autoAdjust="0"/>
    <p:restoredTop sz="59351" autoAdjust="0"/>
  </p:normalViewPr>
  <p:slideViewPr>
    <p:cSldViewPr snapToGrid="0" snapToObjects="1">
      <p:cViewPr varScale="1">
        <p:scale>
          <a:sx n="77" d="100"/>
          <a:sy n="77" d="100"/>
        </p:scale>
        <p:origin x="392" y="176"/>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8-25T12:21:07.463" idx="3">
    <p:pos x="10" y="10"/>
    <p:text>Needs fixing</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أخبار الأيام الأوَّل ٢٢ :١ - ١٣</a:t>
            </a:r>
          </a:p>
          <a:p>
            <a:pPr marR="0" algn="r" rtl="1"/>
            <a:r>
              <a:rPr lang="ar-LB" sz="1800" b="0" i="0" u="none" strike="noStrike" baseline="30000" dirty="0">
                <a:solidFill>
                  <a:srgbClr val="24408E"/>
                </a:solidFill>
                <a:latin typeface="Arial" panose="020B0604020202020204" pitchFamily="34" charset="0"/>
              </a:rPr>
              <a:t>                      الملوك الأوَّل ٨: ٢٢ -٣٠</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يدرك الولد أهمية الكنيسة، ويشعر بإنتمائه إلى عائلة الرب، ويلتزم بالذهاب إلى الكنيسة.</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en-US" sz="1800" b="1" i="0" u="none" strike="noStrike" baseline="30000" dirty="0">
                <a:solidFill>
                  <a:srgbClr val="8A1F52"/>
                </a:solidFill>
                <a:latin typeface="Arial" panose="020B0604020202020204" pitchFamily="34" charset="0"/>
              </a:rPr>
              <a:t> </a:t>
            </a:r>
            <a:r>
              <a:rPr lang="ar-LB" sz="1800" b="1" i="0" u="none" strike="noStrike" baseline="30000" dirty="0">
                <a:solidFill>
                  <a:srgbClr val="8A1F52"/>
                </a:solidFill>
                <a:latin typeface="Arial" panose="020B0604020202020204" pitchFamily="34" charset="0"/>
              </a:rPr>
              <a:t>النص الكتابي</a:t>
            </a:r>
            <a:r>
              <a:rPr lang="ar-LB" sz="1800" b="0" i="0" u="none" strike="noStrike" baseline="30000" dirty="0">
                <a:solidFill>
                  <a:srgbClr val="8A1F52"/>
                </a:solidFill>
                <a:latin typeface="Arial" panose="020B0604020202020204" pitchFamily="34" charset="0"/>
              </a:rPr>
              <a:t>: أخبار الأيام الأوَّل ٢٢ :١ - ٣١</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الملوك الأوَّل ٨: ٢٢ -٣٠</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1800" b="1"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1800" b="1"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48</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a:t>
            </a:r>
            <a:r>
              <a:rPr lang="ar-LB" sz="1800" b="1" i="0" u="none" strike="noStrike" baseline="30000" dirty="0">
                <a:solidFill>
                  <a:srgbClr val="24408E"/>
                </a:solidFill>
                <a:latin typeface="Arial" panose="020B0604020202020204" pitchFamily="34" charset="0"/>
              </a:rPr>
              <a:t>لمقدِّمة</a:t>
            </a:r>
          </a:p>
          <a:p>
            <a:pPr marR="0" algn="just" rtl="1"/>
            <a:r>
              <a:rPr lang="ar-LB" sz="1800" b="0" i="0" u="none" strike="noStrike" baseline="30000" dirty="0">
                <a:solidFill>
                  <a:srgbClr val="24408E"/>
                </a:solidFill>
                <a:latin typeface="Arial" panose="020B0604020202020204" pitchFamily="34" charset="0"/>
              </a:rPr>
              <a:t>لقد أخرج الله شعبه من مصر لكي يعطيهم أرضًا أفضل تكون ملكًا لهم. وكان الشعب آنذاك يقدِّم العبادة لله في خيمة عُرِفت بخيمة الاجتماع، والتي تُمثِّل الكنيسة في وقتنا الحاضر.</a:t>
            </a:r>
          </a:p>
          <a:p>
            <a:pPr marR="0" algn="just" rtl="1"/>
            <a:endParaRPr lang="en-GB" sz="12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200" b="1" i="0" u="none" strike="noStrike" baseline="30000" dirty="0">
                <a:solidFill>
                  <a:srgbClr val="24408E"/>
                </a:solidFill>
                <a:latin typeface="Arial" panose="020B0604020202020204" pitchFamily="34" charset="0"/>
              </a:rPr>
              <a:t>خيمة الاجتماع</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24408E"/>
                </a:solidFill>
                <a:latin typeface="Arial" panose="020B0604020202020204" pitchFamily="34" charset="0"/>
              </a:rPr>
              <a:t>كانت فكرة الخيمة جيِّدة لأنَّ الشعب لم يكن مستقرًا في أرض معيَّنة. </a:t>
            </a:r>
            <a:br>
              <a:rPr lang="ar-LB" sz="1200" b="0" i="0" u="none" strike="noStrike" baseline="30000" dirty="0">
                <a:solidFill>
                  <a:srgbClr val="24408E"/>
                </a:solidFill>
                <a:latin typeface="Arial" panose="020B0604020202020204" pitchFamily="34" charset="0"/>
              </a:rPr>
            </a:br>
            <a:r>
              <a:rPr lang="ar-LB" sz="1200" b="0" i="0" u="none" strike="noStrike" baseline="30000" dirty="0">
                <a:solidFill>
                  <a:srgbClr val="24408E"/>
                </a:solidFill>
                <a:latin typeface="Arial" panose="020B0604020202020204" pitchFamily="34" charset="0"/>
              </a:rPr>
              <a:t>بل كان يتنقّل باستمرار ولذا كانوا ينزعون الخيمة وعيدوا بناءها من جديد للصّلاة.</a:t>
            </a:r>
          </a:p>
          <a:p>
            <a:pPr algn="r"/>
            <a:endParaRPr lang="en-US" b="1" dirty="0"/>
          </a:p>
        </p:txBody>
      </p:sp>
      <p:sp>
        <p:nvSpPr>
          <p:cNvPr id="4" name="Slide Number Placeholder 3"/>
          <p:cNvSpPr>
            <a:spLocks noGrp="1"/>
          </p:cNvSpPr>
          <p:nvPr>
            <p:ph type="sldNum" sz="quarter" idx="5"/>
          </p:nvPr>
        </p:nvSpPr>
        <p:spPr/>
        <p:txBody>
          <a:bodyPr/>
          <a:lstStyle/>
          <a:p>
            <a:fld id="{0A31E068-D99C-E840-A98D-6E78081BD850}" type="slidenum">
              <a:rPr lang="en-LB" smtClean="0"/>
              <a:t>49</a:t>
            </a:fld>
            <a:endParaRPr lang="en-LB"/>
          </a:p>
        </p:txBody>
      </p:sp>
    </p:spTree>
    <p:extLst>
      <p:ext uri="{BB962C8B-B14F-4D97-AF65-F5344CB8AC3E}">
        <p14:creationId xmlns:p14="http://schemas.microsoft.com/office/powerpoint/2010/main" val="39437833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الملك داود</a:t>
            </a:r>
            <a:endParaRPr lang="ar-LB" sz="18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بعد فترة من الزمن، أراد ملك اسمه داود أن يبني هيكلاً كبيرًا، كي يتمكَّن الشعب من أن يعبد الرب بشكلٍ دائم، فصلّى داود إلى الله وطلب مساعدته.بدأ بجمع ما يحتاجه للبناء من حجارة، وأخشاب، وحديد، ونحاس، وما إلى هنالك من مواد. ولكنّ الله لم يُرده هو أن يبنيه وذلك لأن داود، كان محارباً عظيماً وقد قتل الكثير من الناس، وسفك دماء كثيرة. لذلك أرسل له ولداً اسمه سليمان ليبنيه هو.  </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50</a:t>
            </a:fld>
            <a:endParaRPr lang="en-LB"/>
          </a:p>
        </p:txBody>
      </p:sp>
    </p:spTree>
    <p:extLst>
      <p:ext uri="{BB962C8B-B14F-4D97-AF65-F5344CB8AC3E}">
        <p14:creationId xmlns:p14="http://schemas.microsoft.com/office/powerpoint/2010/main" val="890671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4408E"/>
                </a:solidFill>
                <a:latin typeface="Arial" panose="020B0604020202020204" pitchFamily="34" charset="0"/>
              </a:rPr>
              <a:t>بناء الهيكل</a:t>
            </a:r>
          </a:p>
          <a:p>
            <a:pPr marR="0" algn="just" rtl="1"/>
            <a:r>
              <a:rPr lang="ar-LB" sz="1800" b="0" i="0" u="none" strike="noStrike" baseline="30000" dirty="0">
                <a:solidFill>
                  <a:srgbClr val="24408E"/>
                </a:solidFill>
                <a:latin typeface="Arial" panose="020B0604020202020204" pitchFamily="34" charset="0"/>
              </a:rPr>
              <a:t>بدأ سليمان ببناء الهيكل ولكنّه بناه بحسب تصميم داود أبيه. استغرق بناء الهيكل ما يقارب سبع سنوات وستة أشهر. وكان بناء هذا الهيكل عظيمًا. وعندما انتهى سُليمان من بنائه، كرَّس الهيكل للصلاة والعبادة.</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sng" strike="noStrike" baseline="30000" dirty="0">
              <a:solidFill>
                <a:srgbClr val="24408E"/>
              </a:solidFill>
              <a:latin typeface="Arial" panose="020B0604020202020204" pitchFamily="34" charset="0"/>
            </a:endParaRPr>
          </a:p>
          <a:p>
            <a:pPr algn="r"/>
            <a:endParaRPr lang="en-US" b="1" u="sng" dirty="0"/>
          </a:p>
        </p:txBody>
      </p:sp>
      <p:sp>
        <p:nvSpPr>
          <p:cNvPr id="4" name="Slide Number Placeholder 3"/>
          <p:cNvSpPr>
            <a:spLocks noGrp="1"/>
          </p:cNvSpPr>
          <p:nvPr>
            <p:ph type="sldNum" sz="quarter" idx="5"/>
          </p:nvPr>
        </p:nvSpPr>
        <p:spPr/>
        <p:txBody>
          <a:bodyPr/>
          <a:lstStyle/>
          <a:p>
            <a:fld id="{0A31E068-D99C-E840-A98D-6E78081BD850}" type="slidenum">
              <a:rPr lang="en-LB" smtClean="0"/>
              <a:t>51</a:t>
            </a:fld>
            <a:endParaRPr lang="en-LB"/>
          </a:p>
        </p:txBody>
      </p:sp>
    </p:spTree>
    <p:extLst>
      <p:ext uri="{BB962C8B-B14F-4D97-AF65-F5344CB8AC3E}">
        <p14:creationId xmlns:p14="http://schemas.microsoft.com/office/powerpoint/2010/main" val="11041995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4408E"/>
                </a:solidFill>
                <a:latin typeface="Arial" panose="020B0604020202020204" pitchFamily="34" charset="0"/>
              </a:rPr>
              <a:t>النهاية</a:t>
            </a: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قام سليمان ببناء هيكل الرب من مواد مرتفعة الثمن وكرَّسه للاجتماعات. أمّا اليوم، فهيكل الرب هو الكنيسة. للكنيسة دور أساسيّ في جمع المؤمنين إلى محضر الرب وعبادته. لذلك يجب علينا الالتزام بالذهاب إلى الكنيسة والانتماء إلى عائلة الرب.</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52</a:t>
            </a:fld>
            <a:endParaRPr lang="en-LB"/>
          </a:p>
        </p:txBody>
      </p:sp>
    </p:spTree>
    <p:extLst>
      <p:ext uri="{BB962C8B-B14F-4D97-AF65-F5344CB8AC3E}">
        <p14:creationId xmlns:p14="http://schemas.microsoft.com/office/powerpoint/2010/main" val="3172676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اقرأ الآية من الكتاب المقدَّس</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24408E"/>
                </a:solidFill>
                <a:latin typeface="Arial" panose="020B0604020202020204" pitchFamily="34" charset="0"/>
              </a:rPr>
              <a:t>شجّع الأولاد على إحضار كتابهم المقدّس الخاص بهم.</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24408E"/>
                </a:solidFill>
                <a:latin typeface="Arial" panose="020B0604020202020204" pitchFamily="34" charset="0"/>
              </a:rPr>
              <a:t>أطلب من أحد الأولاد ان يقرأ الآية بصوت مرتفع وواضح.</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8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LB" sz="1800" b="1" i="0" u="none" strike="noStrike" baseline="30000" dirty="0">
                <a:solidFill>
                  <a:srgbClr val="24408E"/>
                </a:solidFill>
                <a:latin typeface="Arial" panose="020B0604020202020204" pitchFamily="34" charset="0"/>
              </a:rPr>
              <a:t>شرح وتطبيق</a:t>
            </a:r>
          </a:p>
          <a:p>
            <a:pPr marR="0" algn="r" rtl="1"/>
            <a:r>
              <a:rPr lang="ar-LB" sz="1800" b="0" i="0" u="sng" strike="noStrike" baseline="30000" dirty="0">
                <a:solidFill>
                  <a:srgbClr val="40AD48"/>
                </a:solidFill>
                <a:latin typeface="Arial" panose="020B0604020202020204" pitchFamily="34" charset="0"/>
              </a:rPr>
              <a:t>ما أحلى  مساكنك يا رب الجنود:</a:t>
            </a:r>
            <a:r>
              <a:rPr lang="ar-LB" sz="1800" b="0" i="0" u="sng" strike="noStrike" baseline="30000" dirty="0">
                <a:solidFill>
                  <a:srgbClr val="24408E"/>
                </a:solidFill>
                <a:latin typeface="Arial" panose="020B0604020202020204" pitchFamily="34" charset="0"/>
              </a:rPr>
              <a:t> </a:t>
            </a:r>
            <a:r>
              <a:rPr lang="ar-LB" sz="1800" b="0" i="0" u="none" strike="noStrike" baseline="30000" dirty="0">
                <a:solidFill>
                  <a:srgbClr val="24408E"/>
                </a:solidFill>
                <a:latin typeface="Arial" panose="020B0604020202020204" pitchFamily="34" charset="0"/>
              </a:rPr>
              <a:t>هذا الكلام يعني ما أحلى المكان الذي يتواجد فيه الله. من منكم يعلم أين يوجد الله أو أين يسكن؟ الله موجود في كلّ مكان، ويسكن في قلوب كلّ مَن يؤمن به. مساكن الرب هي عبارة عن مجموعة من الأشخاص. يعني ما أحلى أن نجتمع مع الأشخاص الذين يحبّون الرب ويؤمنون به.</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كرِّر الآية عدَّة مرّات مع الأولاد</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ar-LB"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ar-LB" sz="1800" b="1" i="0" u="sng"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ar-LB" sz="1800" b="0" i="0" u="none" strike="noStrike" baseline="30000" dirty="0">
              <a:solidFill>
                <a:srgbClr val="24408E"/>
              </a:solidFill>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53</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المواد المطلوبة:</a:t>
            </a:r>
            <a:r>
              <a:rPr lang="ar-LB" sz="1800" b="0"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 كرتون (عدد ١) – أوراق (حجم مربع عدد ٢٠) - صمغ.</a:t>
            </a:r>
            <a:endParaRPr lang="ar-LB" sz="1200" b="0" i="0" u="none" strike="noStrike" kern="1200" baseline="300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54</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8145B4"/>
                </a:solidFill>
                <a:latin typeface="Arial" panose="020B0604020202020204" pitchFamily="34" charset="0"/>
              </a:rPr>
              <a:t>1- اكتب على المربعات الأرقام التالية: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8145B4"/>
                </a:solidFill>
                <a:latin typeface="Arial" panose="020B0604020202020204" pitchFamily="34" charset="0"/>
              </a:rPr>
              <a:t>٢٠٠ – ٥٠٠ – ١٥٠٠ - ٢٠٠٠ – ٢٥٠٠ – ٣٠٠٠ – ٣٥٠٠ </a:t>
            </a:r>
            <a:r>
              <a:rPr lang="ar-LB" sz="1800" b="0" i="0" u="none" strike="noStrike" baseline="30000" dirty="0">
                <a:solidFill>
                  <a:srgbClr val="8145B4"/>
                </a:solidFill>
                <a:latin typeface="Arial" panose="020B0604020202020204" pitchFamily="34" charset="0"/>
              </a:rPr>
              <a:t>وكلمة</a:t>
            </a:r>
          </a:p>
          <a:p>
            <a:pPr marL="0" marR="0" lvl="0" indent="0" algn="r" defTabSz="914400" rtl="1" eaLnBrk="1" fontAlgn="auto" latinLnBrk="0" hangingPunct="1">
              <a:lnSpc>
                <a:spcPct val="100000"/>
              </a:lnSpc>
              <a:spcBef>
                <a:spcPts val="0"/>
              </a:spcBef>
              <a:spcAft>
                <a:spcPts val="0"/>
              </a:spcAft>
              <a:buClrTx/>
              <a:buSzTx/>
              <a:buFontTx/>
              <a:buNone/>
              <a:tabLst/>
              <a:defRPr/>
            </a:pPr>
            <a:r>
              <a:rPr lang="en-US" sz="1200" b="0" i="0" u="none" strike="noStrike" baseline="30000" dirty="0">
                <a:solidFill>
                  <a:srgbClr val="8A1F52"/>
                </a:solidFill>
                <a:latin typeface="Arial" panose="020B0604020202020204" pitchFamily="34" charset="0"/>
              </a:rPr>
              <a:t>Bonus</a:t>
            </a:r>
            <a:endParaRPr lang="ar-LB" sz="1200" b="0"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8145B4"/>
                </a:solidFill>
                <a:latin typeface="Arial" panose="020B0604020202020204" pitchFamily="34" charset="0"/>
              </a:rPr>
              <a:t>ضع صمغ على كل من المربعات من فوق.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0" i="0" u="none" strike="noStrike" baseline="30000" dirty="0">
                <a:solidFill>
                  <a:srgbClr val="8145B4"/>
                </a:solidFill>
                <a:latin typeface="Arial" panose="020B0604020202020204" pitchFamily="34" charset="0"/>
              </a:rPr>
              <a:t>2- ألصقها عشوائياً على الكرتونة.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3- اكتب كلمات الآية كل كلمة على ورقة (نسختين).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4- اقسم الأولاد الى فريقين.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5- على كل فريق سَحِب رقمين (أي ورقتين) إذا كان المجموع ٥٠٠٠ يحصل على كلمة من الآية. اذا سحبت كلمة </a:t>
            </a:r>
            <a:r>
              <a:rPr lang="en-US" sz="1800" b="0" i="0" u="none" strike="noStrike" baseline="30000" dirty="0">
                <a:solidFill>
                  <a:srgbClr val="8145B4"/>
                </a:solidFill>
                <a:latin typeface="Arial" panose="020B0604020202020204" pitchFamily="34" charset="0"/>
              </a:rPr>
              <a:t> </a:t>
            </a:r>
            <a:r>
              <a:rPr lang="en-GB" sz="1800" b="0" i="0" u="none" strike="noStrike" baseline="30000" dirty="0">
                <a:solidFill>
                  <a:srgbClr val="8145B4"/>
                </a:solidFill>
                <a:latin typeface="Arial" panose="020B0604020202020204" pitchFamily="34" charset="0"/>
              </a:rPr>
              <a:t>Bonus</a:t>
            </a:r>
            <a:r>
              <a:rPr lang="ar-LB" sz="1800" b="0" i="0" u="none" strike="noStrike" baseline="30000">
                <a:solidFill>
                  <a:srgbClr val="8145B4"/>
                </a:solidFill>
                <a:latin typeface="Arial" panose="020B0604020202020204" pitchFamily="34" charset="0"/>
              </a:rPr>
              <a:t>تحسب ٥٠٠٠ </a:t>
            </a:r>
            <a:r>
              <a:rPr lang="ar-LB" sz="1800" b="0" i="0" u="none" strike="noStrike" baseline="30000" dirty="0">
                <a:solidFill>
                  <a:srgbClr val="8145B4"/>
                </a:solidFill>
                <a:latin typeface="Arial" panose="020B0604020202020204" pitchFamily="34" charset="0"/>
              </a:rPr>
              <a:t>ويحصل الفريق على كلمة.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6- الفريق الذي يجمع كلمات الآية أولاً هو الفريق الفائز. في كل مرة يتمّ سحب الأرقام، على الأستاذ خلطها من جديد ولصقها بشكل عشوائي مرّة أخرى.</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0" i="0" u="none" strike="noStrike" baseline="30000" dirty="0">
              <a:solidFill>
                <a:srgbClr val="8145B4"/>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55</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31E068-D99C-E840-A98D-6E78081BD850}" type="slidenum">
              <a:rPr lang="en-LB" smtClean="0"/>
              <a:t>56</a:t>
            </a:fld>
            <a:endParaRPr lang="en-LB"/>
          </a:p>
        </p:txBody>
      </p:sp>
    </p:spTree>
    <p:extLst>
      <p:ext uri="{BB962C8B-B14F-4D97-AF65-F5344CB8AC3E}">
        <p14:creationId xmlns:p14="http://schemas.microsoft.com/office/powerpoint/2010/main" val="1895643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مرحبًا يا أصدقائي، إنَّني سعيد/ة جدًّا أن أكون معكم اليوم.</a:t>
            </a:r>
          </a:p>
          <a:p>
            <a:pPr marR="0" algn="r" rtl="1"/>
            <a:r>
              <a:rPr lang="ar-LB" sz="1800" b="0" i="0" u="none" strike="noStrike" baseline="30000" dirty="0">
                <a:solidFill>
                  <a:srgbClr val="24408E"/>
                </a:solidFill>
                <a:latin typeface="Arial" panose="020B0604020202020204" pitchFamily="34" charset="0"/>
              </a:rPr>
              <a:t>دعونا نتشارك معًا بما درسناه الأسبوع الماضي. من يرغب بتذكيرنا؟ (اسمع الإجابات). </a:t>
            </a:r>
          </a:p>
          <a:p>
            <a:pPr marR="0" algn="r" rtl="1"/>
            <a:r>
              <a:rPr lang="ar-LB" sz="1800" b="0" i="0" u="none" strike="noStrike" baseline="30000" dirty="0">
                <a:solidFill>
                  <a:srgbClr val="24408E"/>
                </a:solidFill>
                <a:latin typeface="Arial" panose="020B0604020202020204" pitchFamily="34" charset="0"/>
              </a:rPr>
              <a:t>من يتذكَّر آية الدرس أيضًا؟ (اسمع الإجابات).</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قصة جديدة من الكتاب المقدَّس في انتظارنا. سوف نتعلَّم من خلالها درساً لحياتنا.</a:t>
            </a:r>
          </a:p>
          <a:p>
            <a:pPr marR="0" algn="r" rtl="1"/>
            <a:r>
              <a:rPr lang="ar-LB" sz="1800" b="0" i="0" u="none" strike="noStrike" baseline="30000" dirty="0">
                <a:solidFill>
                  <a:srgbClr val="24408E"/>
                </a:solidFill>
                <a:latin typeface="Arial" panose="020B0604020202020204" pitchFamily="34" charset="0"/>
              </a:rPr>
              <a:t>لقد وضع الله الكتاب المقدَّس بين أيدينا لكي نتعلَّم من خلاله كيف يجب أن نعيش في هذه الحياة.</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none" strike="noStrike" baseline="30000" dirty="0">
                <a:solidFill>
                  <a:srgbClr val="24408E"/>
                </a:solidFill>
                <a:latin typeface="Arial" panose="020B0604020202020204" pitchFamily="34" charset="0"/>
              </a:rPr>
              <a:t>والآن وقبل أن نبدأ برنامجنا المميَّز سنلعب لعبة صغيرة معاً، هيا بنا.</a:t>
            </a:r>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كرة متوسِّطة الحجم.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8A1F52"/>
              </a:solidFill>
              <a:latin typeface="Arial" panose="020B0604020202020204" pitchFamily="34" charset="0"/>
            </a:endParaRPr>
          </a:p>
          <a:p>
            <a:pPr marR="0" algn="r" rtl="1"/>
            <a:r>
              <a:rPr lang="ar-LB" sz="1800" b="1" i="0" u="none" strike="noStrike" baseline="30000" dirty="0">
                <a:solidFill>
                  <a:srgbClr val="24408E"/>
                </a:solidFill>
                <a:latin typeface="Arial" panose="020B0604020202020204" pitchFamily="34" charset="0"/>
              </a:rPr>
              <a:t>شرح وتطبيق:</a:t>
            </a:r>
          </a:p>
          <a:p>
            <a:pPr marL="285750" marR="0" indent="-285750" algn="r" rtl="1">
              <a:buFont typeface="Arial" panose="020B0604020202020204" pitchFamily="34" charset="0"/>
              <a:buChar char="•"/>
            </a:pPr>
            <a:r>
              <a:rPr lang="ar-LB" sz="1800" b="0" i="0" u="none" strike="noStrike" baseline="30000" dirty="0">
                <a:solidFill>
                  <a:srgbClr val="24408E"/>
                </a:solidFill>
                <a:latin typeface="Arial" panose="020B0604020202020204" pitchFamily="34" charset="0"/>
              </a:rPr>
              <a:t>أطلب من الأولاد الوقوف على شكل دائرة.</a:t>
            </a:r>
          </a:p>
          <a:p>
            <a:pPr marL="285750" marR="0" indent="-285750" algn="r" rtl="1">
              <a:buFont typeface="Arial" panose="020B0604020202020204" pitchFamily="34" charset="0"/>
              <a:buChar char="•"/>
            </a:pPr>
            <a:r>
              <a:rPr lang="ar-LB" sz="1800" b="0" i="0" u="none" strike="noStrike" baseline="30000" dirty="0">
                <a:solidFill>
                  <a:srgbClr val="24408E"/>
                </a:solidFill>
                <a:latin typeface="Arial" panose="020B0604020202020204" pitchFamily="34" charset="0"/>
              </a:rPr>
              <a:t>إحمل الكرة وقُم برميها إلى أحدهم.</a:t>
            </a:r>
          </a:p>
          <a:p>
            <a:pPr marL="285750" marR="0" indent="-285750" algn="r" rtl="1">
              <a:buFont typeface="Arial" panose="020B0604020202020204" pitchFamily="34" charset="0"/>
              <a:buChar char="•"/>
            </a:pPr>
            <a:r>
              <a:rPr lang="ar-LB" sz="1800" b="0" i="0" u="none" strike="noStrike" baseline="30000" dirty="0">
                <a:solidFill>
                  <a:srgbClr val="24408E"/>
                </a:solidFill>
                <a:latin typeface="Arial" panose="020B0604020202020204" pitchFamily="34" charset="0"/>
              </a:rPr>
              <a:t>على الولد الذي يلتقط الكرة ويخبر بإسمه.</a:t>
            </a:r>
          </a:p>
          <a:p>
            <a:pPr marL="285750" marR="0" indent="-285750" algn="r" rtl="1">
              <a:buFont typeface="Arial" panose="020B0604020202020204" pitchFamily="34" charset="0"/>
              <a:buChar char="•"/>
            </a:pPr>
            <a:r>
              <a:rPr lang="ar-LB" sz="1800" b="0" i="0" u="none" strike="noStrike" baseline="30000" dirty="0">
                <a:solidFill>
                  <a:srgbClr val="24408E"/>
                </a:solidFill>
                <a:latin typeface="Arial" panose="020B0604020202020204" pitchFamily="34" charset="0"/>
              </a:rPr>
              <a:t>كرِّر اللعبة وسرِّعها في كلِّ مرَّة.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4006258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0" i="0" u="none" strike="noStrike" baseline="30000" dirty="0">
                <a:solidFill>
                  <a:srgbClr val="24408E"/>
                </a:solidFill>
                <a:latin typeface="Arial" panose="020B0604020202020204" pitchFamily="34" charset="0"/>
              </a:rPr>
              <a:t>اسأل الأولاد - من يرغب بمشاركة أسلوبه في الصّلاة؟ (اسمع الإجابات). </a:t>
            </a:r>
          </a:p>
          <a:p>
            <a:pPr marR="0" algn="r" rtl="1"/>
            <a:r>
              <a:rPr lang="ar-LB" sz="1800" b="0" i="0" u="none" strike="noStrike" baseline="30000" dirty="0">
                <a:solidFill>
                  <a:srgbClr val="24408E"/>
                </a:solidFill>
                <a:latin typeface="Arial" panose="020B0604020202020204" pitchFamily="34" charset="0"/>
              </a:rPr>
              <a:t>حسنًا، هل لديك طريقة معيَّنة تتكلَّم بها مع صديقك؟ (اسمع  الإجابات).</a:t>
            </a:r>
          </a:p>
          <a:p>
            <a:pPr marR="0" algn="r" rtl="1"/>
            <a:endParaRPr lang="ar-LB" sz="1800" b="1" i="0" u="sng"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4408E"/>
                </a:solidFill>
                <a:latin typeface="Arial" panose="020B0604020202020204" pitchFamily="34" charset="0"/>
              </a:rPr>
              <a:t>تعريف الصلاة</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إنَّ الصلاة هي التحدُّث مع الله وبناء علاقة معه. فالله يريد أن يكون صديقًا لكلّ واحد وواحدة منّا. لذلك لا يوجد أسلوب محدّد للتحدُّث معه.</a:t>
            </a:r>
          </a:p>
          <a:p>
            <a:pPr marR="0" algn="r" rtl="1"/>
            <a:endParaRPr lang="ar-LB" sz="1800" b="1" i="0" u="sng"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24408E"/>
                </a:solidFill>
                <a:latin typeface="Arial" panose="020B0604020202020204" pitchFamily="34" charset="0"/>
              </a:rPr>
              <a:t>تتضمَّن الصلاة</a:t>
            </a:r>
          </a:p>
          <a:p>
            <a:pPr marR="0" algn="r" rtl="1"/>
            <a:r>
              <a:rPr lang="ar-LB" sz="1800" b="0" i="0" u="none" strike="noStrike" baseline="30000" dirty="0">
                <a:solidFill>
                  <a:srgbClr val="96365C"/>
                </a:solidFill>
                <a:latin typeface="Arial" panose="020B0604020202020204" pitchFamily="34" charset="0"/>
              </a:rPr>
              <a:t>شكرًا لله:</a:t>
            </a:r>
            <a:r>
              <a:rPr lang="ar-LB" sz="1800" b="0" i="0" u="none" strike="noStrike" baseline="30000" dirty="0">
                <a:solidFill>
                  <a:srgbClr val="24408E"/>
                </a:solidFill>
                <a:latin typeface="Arial" panose="020B0604020202020204" pitchFamily="34" charset="0"/>
              </a:rPr>
              <a:t> الله يعطينا في كلّ صباح، يوماً جديداً يمكننا أن نشكره فيه من أجل الطعام والمنزل، ومن أجل أهلنا، وكنيستنا، ومن أجل أنه اختارنا لنكون أولاداً له. ويجب أن نشكر الله كلّ يوم، على الأمور الجيّدة وحتى السيّئة منها في حياتنا.  </a:t>
            </a:r>
          </a:p>
          <a:p>
            <a:pPr marR="0" algn="r" rtl="1"/>
            <a:endParaRPr lang="en-GB" sz="1800" b="0" i="0" u="sng" strike="noStrike" baseline="30000" dirty="0">
              <a:solidFill>
                <a:srgbClr val="24408E"/>
              </a:solidFill>
              <a:latin typeface="Arial" panose="020B0604020202020204" pitchFamily="34" charset="0"/>
            </a:endParaRPr>
          </a:p>
          <a:p>
            <a:pPr marR="0" algn="r" rtl="1"/>
            <a:r>
              <a:rPr lang="ar-LB" sz="1800" b="0" i="0" u="sng" strike="noStrike" baseline="30000" dirty="0">
                <a:solidFill>
                  <a:srgbClr val="96365C"/>
                </a:solidFill>
                <a:latin typeface="Arial" panose="020B0604020202020204" pitchFamily="34" charset="0"/>
              </a:rPr>
              <a:t>طلب المغفرة: </a:t>
            </a:r>
            <a:r>
              <a:rPr lang="ar-LB" sz="1800" b="0" i="0" u="none" strike="noStrike" baseline="30000" dirty="0">
                <a:solidFill>
                  <a:srgbClr val="24408E"/>
                </a:solidFill>
                <a:latin typeface="Arial" panose="020B0604020202020204" pitchFamily="34" charset="0"/>
              </a:rPr>
              <a:t>وهذا يعني التوبة والاعتراف بخطيَّة ما ارتكبناها خلال النهار، وطلب المساعدة من الله لكي لا نكرِّرها مرّة أخرى.</a:t>
            </a:r>
          </a:p>
          <a:p>
            <a:pPr marR="0" algn="r" rtl="1"/>
            <a:endParaRPr lang="en-GB" sz="1800" b="0" i="0" u="sng" strike="noStrike" baseline="30000" dirty="0">
              <a:solidFill>
                <a:srgbClr val="24408E"/>
              </a:solidFill>
              <a:latin typeface="Arial" panose="020B0604020202020204" pitchFamily="34" charset="0"/>
            </a:endParaRPr>
          </a:p>
          <a:p>
            <a:pPr marR="0" algn="r" rtl="1"/>
            <a:r>
              <a:rPr lang="ar-LB" sz="1800" b="0" i="0" u="sng" strike="noStrike" baseline="30000" dirty="0">
                <a:solidFill>
                  <a:srgbClr val="96365C"/>
                </a:solidFill>
                <a:latin typeface="Arial" panose="020B0604020202020204" pitchFamily="34" charset="0"/>
              </a:rPr>
              <a:t>الصلاة من أجل الآخرين:</a:t>
            </a:r>
            <a:r>
              <a:rPr lang="ar-LB" sz="1800" b="0" i="0" u="sng" strike="noStrike" baseline="30000" dirty="0">
                <a:solidFill>
                  <a:srgbClr val="24408E"/>
                </a:solidFill>
                <a:latin typeface="Arial" panose="020B0604020202020204" pitchFamily="34" charset="0"/>
              </a:rPr>
              <a:t> </a:t>
            </a:r>
            <a:r>
              <a:rPr lang="ar-LB" sz="1800" b="0" i="0" u="none" strike="noStrike" baseline="30000" dirty="0">
                <a:solidFill>
                  <a:srgbClr val="24408E"/>
                </a:solidFill>
                <a:latin typeface="Arial" panose="020B0604020202020204" pitchFamily="34" charset="0"/>
              </a:rPr>
              <a:t>من أجل أهلنا، وأصدقائنا، ومعلِّمينا أو أيِّ شخصٍ مريضٍ نعرفه.</a:t>
            </a:r>
          </a:p>
          <a:p>
            <a:pPr marR="0" algn="r" rtl="1"/>
            <a:endParaRPr lang="en-GB" sz="1800" b="0" i="0" u="none" strike="noStrike" baseline="30000" dirty="0">
              <a:solidFill>
                <a:srgbClr val="24408E"/>
              </a:solidFill>
              <a:latin typeface="Arial" panose="020B0604020202020204" pitchFamily="34" charset="0"/>
            </a:endParaRPr>
          </a:p>
          <a:p>
            <a:pPr marR="0" algn="r" rtl="1"/>
            <a:r>
              <a:rPr lang="ar-LB" sz="1800" b="0" i="0" u="sng" strike="noStrike" baseline="30000" dirty="0">
                <a:solidFill>
                  <a:srgbClr val="96365C"/>
                </a:solidFill>
                <a:latin typeface="Arial" panose="020B0604020202020204" pitchFamily="34" charset="0"/>
              </a:rPr>
              <a:t>الصلاة من أجل نفوسنا:</a:t>
            </a:r>
            <a:r>
              <a:rPr lang="ar-LB" sz="1800" b="0" i="0" u="sng" strike="noStrike" baseline="30000" dirty="0">
                <a:solidFill>
                  <a:srgbClr val="24408E"/>
                </a:solidFill>
                <a:latin typeface="Arial" panose="020B0604020202020204" pitchFamily="34" charset="0"/>
              </a:rPr>
              <a:t> </a:t>
            </a:r>
            <a:r>
              <a:rPr lang="ar-LB" sz="1800" b="0" i="0" u="none" strike="noStrike" baseline="30000" dirty="0">
                <a:solidFill>
                  <a:srgbClr val="24408E"/>
                </a:solidFill>
                <a:latin typeface="Arial" panose="020B0604020202020204" pitchFamily="34" charset="0"/>
              </a:rPr>
              <a:t>كي يعطينا الله الإرشاد لمعرفة التصرّف بشكلٍ جيّد، واتخاذ القرارات في حياتنا.</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332302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en-GB" sz="1800" b="0" i="0" u="none" strike="noStrike" baseline="30000" dirty="0">
                <a:solidFill>
                  <a:srgbClr val="23408F"/>
                </a:solidFill>
                <a:latin typeface="Arial" panose="020B0604020202020204" pitchFamily="34" charset="0"/>
              </a:rPr>
              <a:t>- ١ -</a:t>
            </a:r>
            <a:endParaRPr lang="ar-LB" sz="1800" b="0" i="0" u="none" strike="noStrike" baseline="30000" dirty="0">
              <a:solidFill>
                <a:srgbClr val="23408F"/>
              </a:solidFill>
              <a:latin typeface="Arial" panose="020B0604020202020204" pitchFamily="34" charset="0"/>
            </a:endParaRPr>
          </a:p>
          <a:p>
            <a:pPr marR="0" algn="ctr" rtl="1"/>
            <a:r>
              <a:rPr lang="ar-LB" sz="1800" b="0" i="0" u="none" strike="noStrike" baseline="30000" dirty="0">
                <a:solidFill>
                  <a:srgbClr val="23408F"/>
                </a:solidFill>
                <a:latin typeface="Arial" panose="020B0604020202020204" pitchFamily="34" charset="0"/>
              </a:rPr>
              <a:t>لو ساكن بخيمة أو ساكن بقصر</a:t>
            </a:r>
          </a:p>
          <a:p>
            <a:pPr marR="0" algn="ctr" rtl="1"/>
            <a:r>
              <a:rPr lang="ar-LB" sz="1800" b="0" i="0" u="none" strike="noStrike" baseline="30000" dirty="0">
                <a:solidFill>
                  <a:srgbClr val="23408F"/>
                </a:solidFill>
                <a:latin typeface="Arial" panose="020B0604020202020204" pitchFamily="34" charset="0"/>
              </a:rPr>
              <a:t>راكب سيارة فخمة أو أيّ باص للنقل</a:t>
            </a:r>
          </a:p>
          <a:p>
            <a:pPr marR="0" algn="ctr" rtl="1"/>
            <a:r>
              <a:rPr lang="ar-LB" sz="1800" b="0" i="0" u="none" strike="noStrike" baseline="30000" dirty="0">
                <a:solidFill>
                  <a:srgbClr val="23408F"/>
                </a:solidFill>
                <a:latin typeface="Arial" panose="020B0604020202020204" pitchFamily="34" charset="0"/>
              </a:rPr>
              <a:t>لو بلعب بالنادي أو بالحارة مع أصحابي</a:t>
            </a:r>
          </a:p>
          <a:p>
            <a:pPr marR="0" algn="ctr" rtl="1"/>
            <a:r>
              <a:rPr lang="ar-LB" sz="1800" b="0" i="0" u="none" strike="noStrike" baseline="30000" dirty="0">
                <a:solidFill>
                  <a:srgbClr val="23408F"/>
                </a:solidFill>
                <a:latin typeface="Arial" panose="020B0604020202020204" pitchFamily="34" charset="0"/>
              </a:rPr>
              <a:t>كلنا عنده واحد ما حدا أحسن من التاني</a:t>
            </a:r>
          </a:p>
          <a:p>
            <a:pPr marR="0" algn="ctr" rtl="1"/>
            <a:endParaRPr lang="en-GB" sz="1800" b="0" i="0" u="none" strike="noStrike" baseline="30000" dirty="0">
              <a:solidFill>
                <a:srgbClr val="23408F"/>
              </a:solidFill>
              <a:latin typeface="Arial" panose="020B0604020202020204" pitchFamily="34" charset="0"/>
            </a:endParaRPr>
          </a:p>
          <a:p>
            <a:pPr marR="0" algn="ctr" rtl="1"/>
            <a:r>
              <a:rPr lang="ar-LB" sz="1800" b="0" i="0" u="none" strike="noStrike" baseline="30000" dirty="0">
                <a:solidFill>
                  <a:srgbClr val="23408F"/>
                </a:solidFill>
                <a:latin typeface="Arial" panose="020B0604020202020204" pitchFamily="34" charset="0"/>
              </a:rPr>
              <a:t>- القرار -</a:t>
            </a:r>
          </a:p>
          <a:p>
            <a:pPr marR="0" algn="ctr" rtl="1"/>
            <a:r>
              <a:rPr lang="ar-LB" sz="1800" b="0" i="0" u="none" strike="noStrike" baseline="30000" dirty="0">
                <a:solidFill>
                  <a:srgbClr val="23408F"/>
                </a:solidFill>
                <a:latin typeface="Arial" panose="020B0604020202020204" pitchFamily="34" charset="0"/>
              </a:rPr>
              <a:t>قيمتي مش بشكلي قيمتي مش بلبسي</a:t>
            </a:r>
          </a:p>
          <a:p>
            <a:pPr marR="0" algn="ctr" rtl="1"/>
            <a:r>
              <a:rPr lang="ar-LB" sz="1800" b="0" i="0" u="none" strike="noStrike" baseline="30000" dirty="0">
                <a:solidFill>
                  <a:srgbClr val="23408F"/>
                </a:solidFill>
                <a:latin typeface="Arial" panose="020B0604020202020204" pitchFamily="34" charset="0"/>
              </a:rPr>
              <a:t>قيمتي مش بأهلي ولا بغناي أو فقري</a:t>
            </a:r>
          </a:p>
          <a:p>
            <a:pPr marR="0" algn="ctr" rtl="1"/>
            <a:r>
              <a:rPr lang="ar-LB" sz="1800" b="0" i="0" u="none" strike="noStrike" baseline="30000" dirty="0">
                <a:solidFill>
                  <a:srgbClr val="23408F"/>
                </a:solidFill>
                <a:latin typeface="Arial" panose="020B0604020202020204" pitchFamily="34" charset="0"/>
              </a:rPr>
              <a:t>قيمتي بإلهي اللي مات بدالي</a:t>
            </a:r>
          </a:p>
          <a:p>
            <a:pPr marR="0" algn="ctr" rtl="1"/>
            <a:r>
              <a:rPr lang="ar-LB" sz="1800" b="0" i="0" u="none" strike="noStrike" baseline="30000" dirty="0">
                <a:solidFill>
                  <a:srgbClr val="23408F"/>
                </a:solidFill>
                <a:latin typeface="Arial" panose="020B0604020202020204" pitchFamily="34" charset="0"/>
              </a:rPr>
              <a:t>غيَّرلي كلّ أحوالي وخلّاني ابن ليه</a:t>
            </a:r>
          </a:p>
          <a:p>
            <a:pPr marR="0" algn="ctr" rtl="1"/>
            <a:r>
              <a:rPr lang="ar-LB" sz="1800" b="0" i="0" u="none" strike="noStrike" baseline="30000" dirty="0">
                <a:solidFill>
                  <a:srgbClr val="23408F"/>
                </a:solidFill>
                <a:latin typeface="Arial" panose="020B0604020202020204" pitchFamily="34" charset="0"/>
              </a:rPr>
              <a:t>أنا مقبول بعيونه ومحبوب كتير كتير</a:t>
            </a:r>
          </a:p>
          <a:p>
            <a:pPr marR="0" algn="ctr" rtl="1"/>
            <a:r>
              <a:rPr lang="ar-LB" sz="1800" b="0" i="0" u="none" strike="noStrike" baseline="30000" dirty="0">
                <a:solidFill>
                  <a:srgbClr val="23408F"/>
                </a:solidFill>
                <a:latin typeface="Arial" panose="020B0604020202020204" pitchFamily="34" charset="0"/>
              </a:rPr>
              <a:t>ومهما كانت ظروفي رح ابقى واثق فيه</a:t>
            </a:r>
          </a:p>
          <a:p>
            <a:pPr marR="0" algn="ctr" rtl="1"/>
            <a:r>
              <a:rPr lang="ar-LB" sz="1800" b="0" i="0" u="none" strike="noStrike" baseline="30000" dirty="0">
                <a:solidFill>
                  <a:srgbClr val="23408F"/>
                </a:solidFill>
                <a:latin typeface="Arial" panose="020B0604020202020204" pitchFamily="34" charset="0"/>
              </a:rPr>
              <a:t>(من يوم ما سكن قلبي غيَّرلي كلّ فكري</a:t>
            </a:r>
          </a:p>
          <a:p>
            <a:pPr marR="0" algn="ctr" rtl="1"/>
            <a:r>
              <a:rPr lang="ar-LB" sz="1800" b="0" i="0" u="none" strike="noStrike" baseline="30000" dirty="0">
                <a:solidFill>
                  <a:srgbClr val="23408F"/>
                </a:solidFill>
                <a:latin typeface="Arial" panose="020B0604020202020204" pitchFamily="34" charset="0"/>
              </a:rPr>
              <a:t>ابن الملك سمَّاني برنس يعني أمير)٢</a:t>
            </a:r>
          </a:p>
          <a:p>
            <a:pPr marR="0" algn="ctr" rtl="1"/>
            <a:endParaRPr lang="en-GB" sz="1800" b="0" i="0" u="none" strike="noStrike" baseline="30000" dirty="0">
              <a:solidFill>
                <a:srgbClr val="23408F"/>
              </a:solidFill>
              <a:latin typeface="Arial" panose="020B0604020202020204" pitchFamily="34" charset="0"/>
            </a:endParaRPr>
          </a:p>
          <a:p>
            <a:pPr marR="0" algn="ctr" rtl="1"/>
            <a:r>
              <a:rPr lang="en-GB" sz="1800" b="0" i="0" u="none" strike="noStrike" baseline="30000" dirty="0">
                <a:solidFill>
                  <a:srgbClr val="23408F"/>
                </a:solidFill>
                <a:latin typeface="Arial" panose="020B0604020202020204" pitchFamily="34" charset="0"/>
              </a:rPr>
              <a:t>- ٢ -</a:t>
            </a:r>
          </a:p>
          <a:p>
            <a:pPr marR="0" algn="ctr" rtl="1"/>
            <a:r>
              <a:rPr lang="ar-LB" sz="1800" b="0" i="0" u="none" strike="noStrike" baseline="30000" dirty="0">
                <a:solidFill>
                  <a:srgbClr val="23408F"/>
                </a:solidFill>
                <a:latin typeface="Arial" panose="020B0604020202020204" pitchFamily="34" charset="0"/>
              </a:rPr>
              <a:t>لو مهما كان لوني أبيض أو أسمر</a:t>
            </a:r>
          </a:p>
          <a:p>
            <a:pPr marR="0" algn="ctr" rtl="1"/>
            <a:r>
              <a:rPr lang="ar-LB" sz="1800" b="0" i="0" u="none" strike="noStrike" baseline="30000" dirty="0">
                <a:solidFill>
                  <a:srgbClr val="23408F"/>
                </a:solidFill>
                <a:latin typeface="Arial" panose="020B0604020202020204" pitchFamily="34" charset="0"/>
              </a:rPr>
              <a:t>شعري أسود ومجَعَّد أو سابل وأشقَر</a:t>
            </a:r>
          </a:p>
          <a:p>
            <a:pPr marR="0" algn="ctr" rtl="1"/>
            <a:r>
              <a:rPr lang="ar-LB" sz="1800" b="0" i="0" u="none" strike="noStrike" baseline="30000" dirty="0">
                <a:solidFill>
                  <a:srgbClr val="23408F"/>
                </a:solidFill>
                <a:latin typeface="Arial" panose="020B0604020202020204" pitchFamily="34" charset="0"/>
              </a:rPr>
              <a:t>شكل وجهي عادي أو متل القمر</a:t>
            </a:r>
          </a:p>
          <a:p>
            <a:pPr marR="0" algn="ctr" rtl="1"/>
            <a:r>
              <a:rPr lang="ar-LB" sz="1800" b="0" i="0" u="none" strike="noStrike" baseline="30000" dirty="0">
                <a:solidFill>
                  <a:srgbClr val="23408F"/>
                </a:solidFill>
                <a:latin typeface="Arial" panose="020B0604020202020204" pitchFamily="34" charset="0"/>
              </a:rPr>
              <a:t>عيوني سود أو بني أزرق أو أخضر</a:t>
            </a:r>
          </a:p>
          <a:p>
            <a:pPr marR="0" algn="ctr" rtl="1"/>
            <a:endParaRPr lang="en-GB" sz="1800" b="0" i="0" u="none" strike="noStrike" baseline="30000" dirty="0">
              <a:solidFill>
                <a:srgbClr val="23408F"/>
              </a:solidFill>
              <a:latin typeface="Arial" panose="020B0604020202020204" pitchFamily="34" charset="0"/>
            </a:endParaRPr>
          </a:p>
          <a:p>
            <a:pPr marR="0" algn="ctr" rtl="1"/>
            <a:r>
              <a:rPr lang="en-GB" sz="1800" b="0" i="0" u="none" strike="noStrike" baseline="30000" dirty="0">
                <a:solidFill>
                  <a:srgbClr val="23408F"/>
                </a:solidFill>
                <a:latin typeface="Arial" panose="020B0604020202020204" pitchFamily="34" charset="0"/>
              </a:rPr>
              <a:t>- ٣ -</a:t>
            </a:r>
          </a:p>
          <a:p>
            <a:pPr marR="0" algn="ctr" rtl="1"/>
            <a:r>
              <a:rPr lang="ar-LB" sz="1800" b="0" i="0" u="none" strike="noStrike" baseline="30000" dirty="0">
                <a:solidFill>
                  <a:srgbClr val="23408F"/>
                </a:solidFill>
                <a:latin typeface="Arial" panose="020B0604020202020204" pitchFamily="34" charset="0"/>
              </a:rPr>
              <a:t>لو كلّ الناس رفضوني وبالسّوء اتعامَلت</a:t>
            </a:r>
          </a:p>
          <a:p>
            <a:pPr marR="0" algn="ctr" rtl="1"/>
            <a:r>
              <a:rPr lang="ar-LB" sz="1800" b="0" i="0" u="none" strike="noStrike" baseline="30000" dirty="0">
                <a:solidFill>
                  <a:srgbClr val="23408F"/>
                </a:solidFill>
                <a:latin typeface="Arial" panose="020B0604020202020204" pitchFamily="34" charset="0"/>
              </a:rPr>
              <a:t>لازم أبقى متذَّكر إنّه إلهي محبّ</a:t>
            </a:r>
          </a:p>
          <a:p>
            <a:pPr marR="0" algn="ctr" rtl="1"/>
            <a:r>
              <a:rPr lang="ar-LB" sz="1800" b="0" i="0" u="none" strike="noStrike" baseline="30000" dirty="0">
                <a:solidFill>
                  <a:srgbClr val="23408F"/>
                </a:solidFill>
                <a:latin typeface="Arial" panose="020B0604020202020204" pitchFamily="34" charset="0"/>
              </a:rPr>
              <a:t>هو اللي حبّني ومن بطن ماما عارفني</a:t>
            </a:r>
          </a:p>
          <a:p>
            <a:pPr marR="0" algn="ctr" rtl="1"/>
            <a:r>
              <a:rPr lang="ar-LB" sz="1800" b="0" i="0" u="none" strike="noStrike" baseline="30000" dirty="0">
                <a:solidFill>
                  <a:srgbClr val="23408F"/>
                </a:solidFill>
                <a:latin typeface="Arial" panose="020B0604020202020204" pitchFamily="34" charset="0"/>
              </a:rPr>
              <a:t>صوَّرني وكَتَب اسمي برنس يعني أمير</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5</a:t>
            </a:fld>
            <a:endParaRPr lang="en-LB"/>
          </a:p>
        </p:txBody>
      </p:sp>
    </p:spTree>
    <p:extLst>
      <p:ext uri="{BB962C8B-B14F-4D97-AF65-F5344CB8AC3E}">
        <p14:creationId xmlns:p14="http://schemas.microsoft.com/office/powerpoint/2010/main" val="29992045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الله خلقني لأنو حبني</a:t>
            </a:r>
          </a:p>
          <a:p>
            <a:pPr algn="ctr"/>
            <a:r>
              <a:rPr lang="ar-LB" sz="1200" kern="1200" dirty="0">
                <a:solidFill>
                  <a:schemeClr val="tx1"/>
                </a:solidFill>
                <a:effectLst/>
                <a:latin typeface="+mn-lt"/>
                <a:ea typeface="+mn-ea"/>
                <a:cs typeface="+mn-cs"/>
              </a:rPr>
              <a:t>قلبي عَطيته فرح وملأني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يا ربّي</a:t>
            </a:r>
          </a:p>
          <a:p>
            <a:pPr algn="ctr"/>
            <a:r>
              <a:rPr lang="ar-LB" sz="1200" kern="1200" dirty="0">
                <a:solidFill>
                  <a:schemeClr val="tx1"/>
                </a:solidFill>
                <a:effectLst/>
                <a:latin typeface="+mn-lt"/>
                <a:ea typeface="+mn-ea"/>
                <a:cs typeface="+mn-cs"/>
              </a:rPr>
              <a:t>نورلي دربي</a:t>
            </a:r>
          </a:p>
          <a:p>
            <a:pPr algn="ctr"/>
            <a:r>
              <a:rPr lang="ar-LB" sz="1200" kern="1200" dirty="0">
                <a:solidFill>
                  <a:schemeClr val="tx1"/>
                </a:solidFill>
                <a:effectLst/>
                <a:latin typeface="+mn-lt"/>
                <a:ea typeface="+mn-ea"/>
                <a:cs typeface="+mn-cs"/>
              </a:rPr>
              <a:t>ساعدني حتى شوفَك بِقُربي</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بْصَلّي يا ربّي تِملاني مَحبِّة</a:t>
            </a:r>
          </a:p>
          <a:p>
            <a:pPr algn="ctr"/>
            <a:r>
              <a:rPr lang="ar-LB" sz="1200" kern="1200" dirty="0">
                <a:solidFill>
                  <a:schemeClr val="tx1"/>
                </a:solidFill>
                <a:effectLst/>
                <a:latin typeface="+mn-lt"/>
                <a:ea typeface="+mn-ea"/>
                <a:cs typeface="+mn-cs"/>
              </a:rPr>
              <a:t>لَكِلّ رفقاتي</a:t>
            </a:r>
          </a:p>
          <a:p>
            <a:pPr algn="ctr"/>
            <a:r>
              <a:rPr lang="ar-LB" sz="1200" kern="1200" dirty="0">
                <a:solidFill>
                  <a:schemeClr val="tx1"/>
                </a:solidFill>
                <a:effectLst/>
                <a:latin typeface="+mn-lt"/>
                <a:ea typeface="+mn-ea"/>
                <a:cs typeface="+mn-cs"/>
              </a:rPr>
              <a:t>وسامح كَمَان</a:t>
            </a:r>
          </a:p>
          <a:p>
            <a:pPr algn="ctr"/>
            <a:br>
              <a:rPr lang="ar-LB" sz="1200" kern="1200" dirty="0">
                <a:solidFill>
                  <a:schemeClr val="tx1"/>
                </a:solidFill>
                <a:effectLst/>
                <a:latin typeface="+mn-lt"/>
                <a:ea typeface="+mn-ea"/>
                <a:cs typeface="+mn-cs"/>
              </a:rPr>
            </a:br>
            <a:endParaRPr lang="ar-LB" sz="1200" kern="1200" dirty="0">
              <a:solidFill>
                <a:schemeClr val="tx1"/>
              </a:solidFill>
              <a:effectLst/>
              <a:latin typeface="+mn-lt"/>
              <a:ea typeface="+mn-ea"/>
              <a:cs typeface="+mn-cs"/>
            </a:endParaRPr>
          </a:p>
          <a:p>
            <a:pPr algn="ctr"/>
            <a:r>
              <a:rPr lang="ar-LB" sz="1200" kern="1200" dirty="0">
                <a:solidFill>
                  <a:schemeClr val="tx1"/>
                </a:solidFill>
                <a:effectLst/>
                <a:latin typeface="+mn-lt"/>
                <a:ea typeface="+mn-ea"/>
                <a:cs typeface="+mn-cs"/>
              </a:rPr>
              <a:t>انتَ عارِف أفكاري ليلي ونهاري </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a:p>
            <a:pPr algn="ctr"/>
            <a:r>
              <a:rPr lang="ar-LB" sz="1200" kern="1200" dirty="0">
                <a:solidFill>
                  <a:schemeClr val="tx1"/>
                </a:solidFill>
                <a:effectLst/>
                <a:latin typeface="+mn-lt"/>
                <a:ea typeface="+mn-ea"/>
                <a:cs typeface="+mn-cs"/>
              </a:rPr>
              <a:t>بدِّي اِتغيَّر وحِبْ كل انسان</a:t>
            </a:r>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9373052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sz="1200" kern="1200" dirty="0">
                <a:solidFill>
                  <a:schemeClr val="tx1"/>
                </a:solidFill>
                <a:effectLst/>
                <a:latin typeface="+mn-lt"/>
                <a:ea typeface="+mn-ea"/>
                <a:cs typeface="+mn-cs"/>
              </a:rPr>
              <a:t>أنا كتير مُميَّز بِنَظَرْالرَّب</a:t>
            </a:r>
          </a:p>
          <a:p>
            <a:pPr algn="ctr"/>
            <a:r>
              <a:rPr lang="ar-LB" sz="1200" kern="1200" dirty="0">
                <a:solidFill>
                  <a:schemeClr val="tx1"/>
                </a:solidFill>
                <a:effectLst/>
                <a:latin typeface="+mn-lt"/>
                <a:ea typeface="+mn-ea"/>
                <a:cs typeface="+mn-cs"/>
              </a:rPr>
              <a:t> هوِّ اللِّي خَلَقْني بِدِقَّة وبِحُبْ</a:t>
            </a:r>
          </a:p>
          <a:p>
            <a:pPr algn="ctr"/>
            <a:r>
              <a:rPr lang="ar-LB" sz="1200" kern="1200" dirty="0">
                <a:solidFill>
                  <a:schemeClr val="tx1"/>
                </a:solidFill>
                <a:effectLst/>
                <a:latin typeface="+mn-lt"/>
                <a:ea typeface="+mn-ea"/>
                <a:cs typeface="+mn-cs"/>
              </a:rPr>
              <a:t>بيَعْرِف كُل أفكاري وكُل كلمة علسَاني</a:t>
            </a:r>
          </a:p>
          <a:p>
            <a:pPr algn="ctr"/>
            <a:r>
              <a:rPr lang="ar-LB" sz="1200" kern="1200" dirty="0">
                <a:solidFill>
                  <a:schemeClr val="tx1"/>
                </a:solidFill>
                <a:effectLst/>
                <a:latin typeface="+mn-lt"/>
                <a:ea typeface="+mn-ea"/>
                <a:cs typeface="+mn-cs"/>
              </a:rPr>
              <a:t>ناطِرْغيِّر دَربي وافْتَحْلو باب القلب</a:t>
            </a:r>
          </a:p>
          <a:p>
            <a:pPr algn="ctr"/>
            <a:r>
              <a:rPr lang="ar-LB" sz="1200" kern="1200" dirty="0">
                <a:solidFill>
                  <a:schemeClr val="tx1"/>
                </a:solidFill>
                <a:effectLst/>
                <a:latin typeface="+mn-lt"/>
                <a:ea typeface="+mn-ea"/>
                <a:cs typeface="+mn-cs"/>
              </a:rPr>
              <a:t>يســـــــــــــــوع بِيحِبني</a:t>
            </a:r>
          </a:p>
          <a:p>
            <a:pPr algn="ctr"/>
            <a:r>
              <a:rPr lang="ar-LB" sz="1200" kern="1200" dirty="0">
                <a:solidFill>
                  <a:schemeClr val="tx1"/>
                </a:solidFill>
                <a:effectLst/>
                <a:latin typeface="+mn-lt"/>
                <a:ea typeface="+mn-ea"/>
                <a:cs typeface="+mn-cs"/>
              </a:rPr>
              <a:t> يســـــــوع عارِف اِسمي</a:t>
            </a:r>
          </a:p>
          <a:p>
            <a:pPr algn="ctr"/>
            <a:r>
              <a:rPr lang="ar-LB" sz="1200" kern="1200" dirty="0">
                <a:solidFill>
                  <a:schemeClr val="tx1"/>
                </a:solidFill>
                <a:effectLst/>
                <a:latin typeface="+mn-lt"/>
                <a:ea typeface="+mn-ea"/>
                <a:cs typeface="+mn-cs"/>
              </a:rPr>
              <a:t>يســـــــوع غيَّرني</a:t>
            </a:r>
          </a:p>
          <a:p>
            <a:pPr algn="ctr"/>
            <a:r>
              <a:rPr lang="ar-LB" sz="1200" kern="1200" dirty="0">
                <a:solidFill>
                  <a:schemeClr val="tx1"/>
                </a:solidFill>
                <a:effectLst/>
                <a:latin typeface="+mn-lt"/>
                <a:ea typeface="+mn-ea"/>
                <a:cs typeface="+mn-cs"/>
              </a:rPr>
              <a:t> وعرَّفني دَربْ الحقّ</a:t>
            </a:r>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3345659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0"/>
            <a:r>
              <a:rPr lang="en-GB" sz="1800" b="0" i="0" u="none" strike="noStrike" baseline="30000" dirty="0">
                <a:solidFill>
                  <a:srgbClr val="23408F"/>
                </a:solidFill>
                <a:latin typeface="Arial" panose="020B0604020202020204" pitchFamily="34" charset="0"/>
              </a:rPr>
              <a:t>-١-</a:t>
            </a:r>
          </a:p>
          <a:p>
            <a:pPr marR="0" algn="ctr" rtl="0"/>
            <a:r>
              <a:rPr lang="ar-LB" sz="1800" b="0" i="0" u="none" strike="noStrike" baseline="30000" dirty="0">
                <a:solidFill>
                  <a:srgbClr val="23408F"/>
                </a:solidFill>
                <a:latin typeface="Arial" panose="020B0604020202020204" pitchFamily="34" charset="0"/>
              </a:rPr>
              <a:t>كلمة الله بتعلّمني</a:t>
            </a:r>
          </a:p>
          <a:p>
            <a:pPr marR="0" algn="ctr" rtl="0"/>
            <a:r>
              <a:rPr lang="ar-LB" sz="1800" b="0" i="0" u="none" strike="noStrike" baseline="30000" dirty="0">
                <a:solidFill>
                  <a:srgbClr val="23408F"/>
                </a:solidFill>
                <a:latin typeface="Arial" panose="020B0604020202020204" pitchFamily="34" charset="0"/>
              </a:rPr>
              <a:t>الله حَدِّي وين ما بكون</a:t>
            </a:r>
          </a:p>
          <a:p>
            <a:pPr marR="0" algn="ctr" rtl="0"/>
            <a:r>
              <a:rPr lang="ar-LB" sz="1800" b="0" i="0" u="none" strike="noStrike" baseline="30000" dirty="0">
                <a:solidFill>
                  <a:srgbClr val="23408F"/>
                </a:solidFill>
                <a:latin typeface="Arial" panose="020B0604020202020204" pitchFamily="34" charset="0"/>
              </a:rPr>
              <a:t>بيسمع صوتي لمَّا بصَلّي</a:t>
            </a:r>
          </a:p>
          <a:p>
            <a:pPr marR="0" algn="ctr" rtl="0"/>
            <a:r>
              <a:rPr lang="ar-LB" sz="1800" b="0" i="0" u="none" strike="noStrike" baseline="30000" dirty="0">
                <a:solidFill>
                  <a:srgbClr val="23408F"/>
                </a:solidFill>
                <a:latin typeface="Arial" panose="020B0604020202020204" pitchFamily="34" charset="0"/>
              </a:rPr>
              <a:t>رَح طيع كِلمتو لمَّا يقِلِّي</a:t>
            </a:r>
          </a:p>
          <a:p>
            <a:pPr marR="0" algn="ctr" rtl="0"/>
            <a:r>
              <a:rPr lang="ar-LB" sz="1800" b="0" i="0" u="none" strike="noStrike" baseline="30000" dirty="0">
                <a:solidFill>
                  <a:srgbClr val="23408F"/>
                </a:solidFill>
                <a:latin typeface="Arial" panose="020B0604020202020204" pitchFamily="34" charset="0"/>
              </a:rPr>
              <a:t>أنا جنبَك يا ابني على طول</a:t>
            </a:r>
          </a:p>
          <a:p>
            <a:pPr marR="0" algn="ctr" rtl="0"/>
            <a:endParaRPr lang="en-GB" sz="1800" b="0" i="0" u="none" strike="noStrike" baseline="30000" dirty="0">
              <a:solidFill>
                <a:srgbClr val="23408F"/>
              </a:solidFill>
              <a:latin typeface="Arial" panose="020B0604020202020204" pitchFamily="34" charset="0"/>
            </a:endParaRPr>
          </a:p>
          <a:p>
            <a:pPr marR="0" algn="ctr" rtl="0"/>
            <a:r>
              <a:rPr lang="ar-LB" sz="1800" b="0" i="0" u="none" strike="noStrike" baseline="30000" dirty="0">
                <a:solidFill>
                  <a:srgbClr val="23408F"/>
                </a:solidFill>
                <a:latin typeface="Arial" panose="020B0604020202020204" pitchFamily="34" charset="0"/>
              </a:rPr>
              <a:t>- القرار -</a:t>
            </a:r>
          </a:p>
          <a:p>
            <a:pPr marR="0" algn="ctr" rtl="0"/>
            <a:r>
              <a:rPr lang="ar-LB" sz="1800" b="0" i="0" u="none" strike="noStrike" baseline="30000" dirty="0">
                <a:solidFill>
                  <a:srgbClr val="23408F"/>
                </a:solidFill>
                <a:latin typeface="Arial" panose="020B0604020202020204" pitchFamily="34" charset="0"/>
              </a:rPr>
              <a:t>أنا بحبَّك ربِّي يسوع</a:t>
            </a:r>
          </a:p>
          <a:p>
            <a:pPr marR="0" algn="ctr" rtl="0"/>
            <a:r>
              <a:rPr lang="ar-LB" sz="1800" b="0" i="0" u="none" strike="noStrike" baseline="30000" dirty="0">
                <a:solidFill>
                  <a:srgbClr val="23408F"/>
                </a:solidFill>
                <a:latin typeface="Arial" panose="020B0604020202020204" pitchFamily="34" charset="0"/>
              </a:rPr>
              <a:t>رَح غَنّي بِصُوت مسموع</a:t>
            </a:r>
          </a:p>
          <a:p>
            <a:pPr marR="0" algn="ctr" rtl="0"/>
            <a:r>
              <a:rPr lang="ar-LB" sz="1800" b="0" i="0" u="none" strike="noStrike" baseline="30000" dirty="0">
                <a:solidFill>
                  <a:srgbClr val="23408F"/>
                </a:solidFill>
                <a:latin typeface="Arial" panose="020B0604020202020204" pitchFamily="34" charset="0"/>
              </a:rPr>
              <a:t>وإذا قالولي إِنّي فاشل</a:t>
            </a:r>
          </a:p>
          <a:p>
            <a:pPr marR="0" algn="ctr" rtl="0"/>
            <a:r>
              <a:rPr lang="ar-LB" sz="1800" b="0" i="0" u="none" strike="noStrike" baseline="30000" dirty="0">
                <a:solidFill>
                  <a:srgbClr val="23408F"/>
                </a:solidFill>
                <a:latin typeface="Arial" panose="020B0604020202020204" pitchFamily="34" charset="0"/>
              </a:rPr>
              <a:t>بِتذَكَّرْ وعدَك يا يسوع</a:t>
            </a:r>
          </a:p>
          <a:p>
            <a:pPr marR="0" algn="ctr" rtl="0"/>
            <a:r>
              <a:rPr lang="ar-LB" sz="1800" b="0" i="0" u="none" strike="noStrike" baseline="30000" dirty="0">
                <a:solidFill>
                  <a:srgbClr val="23408F"/>
                </a:solidFill>
                <a:latin typeface="Arial" panose="020B0604020202020204" pitchFamily="34" charset="0"/>
              </a:rPr>
              <a:t>أنا حَدَّك إنتَ وزعلان</a:t>
            </a:r>
            <a:endParaRPr lang="en-US" sz="1800" b="0" i="0" u="none" strike="noStrike" baseline="30000" dirty="0">
              <a:solidFill>
                <a:srgbClr val="23408F"/>
              </a:solidFill>
              <a:latin typeface="Arial" panose="020B0604020202020204" pitchFamily="34" charset="0"/>
            </a:endParaRPr>
          </a:p>
          <a:p>
            <a:pPr marR="0" algn="ctr" rtl="0"/>
            <a:endParaRPr lang="ar-LB" sz="1800" b="0" i="0" u="none" strike="noStrike" baseline="30000" dirty="0">
              <a:solidFill>
                <a:srgbClr val="23408F"/>
              </a:solidFill>
              <a:latin typeface="Arial" panose="020B0604020202020204" pitchFamily="34" charset="0"/>
            </a:endParaRPr>
          </a:p>
          <a:p>
            <a:pPr marR="0" algn="ctr" rtl="0"/>
            <a:r>
              <a:rPr lang="en-GB" sz="1200" b="0" i="0" u="none" strike="noStrike" baseline="30000" dirty="0">
                <a:solidFill>
                  <a:srgbClr val="24408E"/>
                </a:solidFill>
                <a:latin typeface="Arial" panose="020B0604020202020204" pitchFamily="34" charset="0"/>
              </a:rPr>
              <a:t>- ٢ -</a:t>
            </a:r>
          </a:p>
          <a:p>
            <a:pPr marR="0" algn="ctr" rtl="0"/>
            <a:r>
              <a:rPr lang="ar-LB" sz="1200" b="0" i="0" u="none" strike="noStrike" baseline="30000" dirty="0">
                <a:solidFill>
                  <a:srgbClr val="24408E"/>
                </a:solidFill>
                <a:latin typeface="Arial" panose="020B0604020202020204" pitchFamily="34" charset="0"/>
              </a:rPr>
              <a:t>الله هوِ يللّي خلَقني</a:t>
            </a:r>
          </a:p>
          <a:p>
            <a:pPr marR="0" algn="ctr" rtl="0"/>
            <a:r>
              <a:rPr lang="ar-LB" sz="1200" b="0" i="0" u="none" strike="noStrike" baseline="30000" dirty="0">
                <a:solidFill>
                  <a:srgbClr val="24408E"/>
                </a:solidFill>
                <a:latin typeface="Arial" panose="020B0604020202020204" pitchFamily="34" charset="0"/>
              </a:rPr>
              <a:t>بيِهتم فِيِّ على طول</a:t>
            </a:r>
          </a:p>
          <a:p>
            <a:pPr marR="0" algn="ctr" rtl="0"/>
            <a:r>
              <a:rPr lang="ar-LB" sz="1200" b="0" i="0" u="none" strike="noStrike" baseline="30000" dirty="0">
                <a:solidFill>
                  <a:srgbClr val="24408E"/>
                </a:solidFill>
                <a:latin typeface="Arial" panose="020B0604020202020204" pitchFamily="34" charset="0"/>
              </a:rPr>
              <a:t>كلمة الله بِتعَلمني</a:t>
            </a:r>
          </a:p>
          <a:p>
            <a:pPr marR="0" algn="ctr" rtl="0"/>
            <a:r>
              <a:rPr lang="ar-LB" sz="1200" b="0" i="0" u="none" strike="noStrike" baseline="30000" dirty="0">
                <a:solidFill>
                  <a:srgbClr val="24408E"/>
                </a:solidFill>
                <a:latin typeface="Arial" panose="020B0604020202020204" pitchFamily="34" charset="0"/>
              </a:rPr>
              <a:t>بتفهِّمني وبتذكِّرني</a:t>
            </a:r>
          </a:p>
          <a:p>
            <a:pPr marR="0" algn="ctr" rtl="0"/>
            <a:r>
              <a:rPr lang="ar-LB" sz="1200" b="0" i="0" u="none" strike="noStrike" baseline="30000" dirty="0">
                <a:solidFill>
                  <a:srgbClr val="24408E"/>
                </a:solidFill>
                <a:latin typeface="Arial" panose="020B0604020202020204" pitchFamily="34" charset="0"/>
              </a:rPr>
              <a:t>الله بحبّ ني كيف ما بكون</a:t>
            </a:r>
          </a:p>
          <a:p>
            <a:pPr marR="0" algn="ctr" rtl="0"/>
            <a:endParaRPr lang="en-GB" sz="1200" b="0" i="0" u="none" strike="noStrike" baseline="30000" dirty="0">
              <a:solidFill>
                <a:srgbClr val="24408E"/>
              </a:solidFill>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37</a:t>
            </a:fld>
            <a:endParaRPr lang="en-LB"/>
          </a:p>
        </p:txBody>
      </p:sp>
    </p:spTree>
    <p:extLst>
      <p:ext uri="{BB962C8B-B14F-4D97-AF65-F5344CB8AC3E}">
        <p14:creationId xmlns:p14="http://schemas.microsoft.com/office/powerpoint/2010/main" val="4189332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sng" strike="noStrike" baseline="30000" dirty="0">
                <a:solidFill>
                  <a:srgbClr val="8A1F52"/>
                </a:solidFill>
                <a:latin typeface="Arial" panose="020B0604020202020204" pitchFamily="34" charset="0"/>
              </a:rPr>
              <a:t>المواد المطلوبة:</a:t>
            </a:r>
            <a:r>
              <a:rPr lang="ar-LB" sz="1800" b="1" i="0" u="sng"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ملاقط غسيل خشب – عيدان من خشب (ستيك) – صمغ.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1- قسِّم الأولاد إلى فريقين أو أكثر (حسب عددهم).</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2- أعطِ كل فريق مجموعة المواد المطلوبة. أطلب من كل فريق أن</a:t>
            </a:r>
            <a:r>
              <a:rPr lang="ar-YE" sz="1800" b="0" i="0" u="none" strike="noStrike" baseline="30000" dirty="0">
                <a:solidFill>
                  <a:srgbClr val="8145B4"/>
                </a:solidFill>
                <a:latin typeface="Arial" panose="020B0604020202020204" pitchFamily="34" charset="0"/>
              </a:rPr>
              <a:t> </a:t>
            </a:r>
            <a:r>
              <a:rPr lang="ar-LB" sz="1800" b="0" i="0" u="none" strike="noStrike" baseline="30000" dirty="0">
                <a:solidFill>
                  <a:srgbClr val="8145B4"/>
                </a:solidFill>
                <a:latin typeface="Arial" panose="020B0604020202020204" pitchFamily="34" charset="0"/>
              </a:rPr>
              <a:t>يقوم ببناء هيكل</a:t>
            </a:r>
            <a:r>
              <a:rPr lang="ar-YE" sz="1800" b="0" i="0" u="none" strike="noStrike" baseline="30000" dirty="0">
                <a:solidFill>
                  <a:srgbClr val="8145B4"/>
                </a:solidFill>
                <a:latin typeface="Arial" panose="020B0604020202020204" pitchFamily="34" charset="0"/>
              </a:rPr>
              <a:t> </a:t>
            </a:r>
            <a:r>
              <a:rPr lang="ar-LB" sz="1800" b="0" i="0" u="none" strike="noStrike" baseline="30000" dirty="0">
                <a:solidFill>
                  <a:srgbClr val="8145B4"/>
                </a:solidFill>
                <a:latin typeface="Arial" panose="020B0604020202020204" pitchFamily="34" charset="0"/>
              </a:rPr>
              <a:t>كبير وضخم.</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3- أخبرهم أن البناء الأقوى هو الذي يصمد أمام التهوئة التي سأقوم بها من خلال صحن الكرتون. حدِّد وقتًا معيَّنًا للّعبة.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145B4"/>
                </a:solidFill>
                <a:latin typeface="Arial" panose="020B0604020202020204" pitchFamily="34" charset="0"/>
              </a:rPr>
              <a:t>ضع الموسيقى لخلق الحماس بين الأولاد. الفريق الفائز هو الذي يصمد هيكله.</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145B4"/>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47</a:t>
            </a:fld>
            <a:endParaRPr lang="en-LB"/>
          </a:p>
        </p:txBody>
      </p:sp>
    </p:spTree>
    <p:extLst>
      <p:ext uri="{BB962C8B-B14F-4D97-AF65-F5344CB8AC3E}">
        <p14:creationId xmlns:p14="http://schemas.microsoft.com/office/powerpoint/2010/main" val="14994336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5.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20.jpg"/><Relationship Id="rId7" Type="http://schemas.openxmlformats.org/officeDocument/2006/relationships/image" Target="../media/image23.jp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22.jpg"/><Relationship Id="rId4" Type="http://schemas.openxmlformats.org/officeDocument/2006/relationships/image" Target="../media/image21.jpg"/></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8082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F3D712C-F77A-638E-8AA2-FA92C4081E7D}"/>
              </a:ext>
            </a:extLst>
          </p:cNvPr>
          <p:cNvSpPr/>
          <p:nvPr/>
        </p:nvSpPr>
        <p:spPr>
          <a:xfrm>
            <a:off x="1535341" y="1362204"/>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١١</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4C1EC41E-D66B-5072-705C-AE925B0296A6}"/>
              </a:ext>
            </a:extLst>
          </p:cNvPr>
          <p:cNvSpPr/>
          <p:nvPr/>
        </p:nvSpPr>
        <p:spPr>
          <a:xfrm>
            <a:off x="522742" y="2764069"/>
            <a:ext cx="6418745" cy="363176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الملك سليمان</a:t>
            </a:r>
          </a:p>
          <a:p>
            <a:pPr algn="ctr"/>
            <a:r>
              <a:rPr lang="ar-SA" sz="11500" b="1" dirty="0">
                <a:ln/>
                <a:solidFill>
                  <a:srgbClr val="7030A0"/>
                </a:solidFill>
                <a:latin typeface="Tahoma" panose="020B0604030504040204" pitchFamily="34" charset="0"/>
                <a:ea typeface="Tahoma" panose="020B0604030504040204" pitchFamily="34" charset="0"/>
              </a:rPr>
              <a:t> وهيكل الرّب</a:t>
            </a:r>
            <a:endParaRPr lang="en-US" sz="11500" b="1" dirty="0">
              <a:ln/>
              <a:solidFill>
                <a:srgbClr val="7030A0"/>
              </a:solidFill>
              <a:latin typeface="Tahoma" panose="020B0604030504040204" pitchFamily="34" charset="0"/>
              <a:ea typeface="Tahoma" panose="020B0604030504040204" pitchFamily="34" charset="0"/>
            </a:endParaRPr>
          </a:p>
        </p:txBody>
      </p:sp>
      <p:pic>
        <p:nvPicPr>
          <p:cNvPr id="4" name="Picture 3">
            <a:extLst>
              <a:ext uri="{FF2B5EF4-FFF2-40B4-BE49-F238E27FC236}">
                <a16:creationId xmlns:a16="http://schemas.microsoft.com/office/drawing/2014/main" id="{63B345D6-9239-BBB5-7795-88EA20B7B371}"/>
              </a:ext>
            </a:extLst>
          </p:cNvPr>
          <p:cNvPicPr>
            <a:picLocks noChangeAspect="1"/>
          </p:cNvPicPr>
          <p:nvPr/>
        </p:nvPicPr>
        <p:blipFill rotWithShape="1">
          <a:blip r:embed="rId3"/>
          <a:srcRect l="20364" t="27388" r="24280" b="30630"/>
          <a:stretch/>
        </p:blipFill>
        <p:spPr>
          <a:xfrm>
            <a:off x="6679095" y="318053"/>
            <a:ext cx="5494352" cy="2946440"/>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120373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723532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كل الناس رفضوني وبالسوء اتعاملت</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لازم ابقى متذكر انه الهي محب</a:t>
            </a:r>
          </a:p>
          <a:p>
            <a:pPr algn="ctr" rtl="1">
              <a:lnSpc>
                <a:spcPct val="150000"/>
              </a:lnSpc>
            </a:pPr>
            <a:r>
              <a:rPr lang="ar-LB" sz="5400" b="1" i="0" dirty="0">
                <a:solidFill>
                  <a:srgbClr val="273582"/>
                </a:solidFill>
                <a:effectLst/>
                <a:latin typeface="Tahoma" panose="020B0604030504040204" pitchFamily="34" charset="0"/>
              </a:rPr>
              <a:t>هو اللي خلقني ومن بطن ماما عارفني صورني وكتب اسمي برنس يعني امير</a:t>
            </a:r>
          </a:p>
        </p:txBody>
      </p:sp>
    </p:spTree>
    <p:extLst>
      <p:ext uri="{BB962C8B-B14F-4D97-AF65-F5344CB8AC3E}">
        <p14:creationId xmlns:p14="http://schemas.microsoft.com/office/powerpoint/2010/main" val="3997636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22157646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6633657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56118" y="1117724"/>
            <a:ext cx="5805370" cy="255454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الله خلقني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الله خلقني لانو حبني.mp3" descr="الله خلقني لانو حبني.mp3">
            <a:hlinkClick r:id="" action="ppaction://media"/>
            <a:extLst>
              <a:ext uri="{FF2B5EF4-FFF2-40B4-BE49-F238E27FC236}">
                <a16:creationId xmlns:a16="http://schemas.microsoft.com/office/drawing/2014/main" id="{165D4745-C70F-4CC8-AE74-A865BA7E4D6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7326" y="581641"/>
            <a:ext cx="705429" cy="705429"/>
          </a:xfrm>
          <a:prstGeom prst="rect">
            <a:avLst/>
          </a:prstGeom>
        </p:spPr>
      </p:pic>
    </p:spTree>
    <p:extLst>
      <p:ext uri="{BB962C8B-B14F-4D97-AF65-F5344CB8AC3E}">
        <p14:creationId xmlns:p14="http://schemas.microsoft.com/office/powerpoint/2010/main" val="1117811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3">
                <p:cTn id="7" fill="hold" display="0">
                  <p:stCondLst>
                    <p:cond delay="indefinite"/>
                  </p:stCondLst>
                  <p:endCondLst>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88695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406121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1588101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2124727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2871352" y="524746"/>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3" name="Picture 2" descr="A picture containing toy, doll, vector graphics&#10;&#10;Description automatically generated">
            <a:extLst>
              <a:ext uri="{FF2B5EF4-FFF2-40B4-BE49-F238E27FC236}">
                <a16:creationId xmlns:a16="http://schemas.microsoft.com/office/drawing/2014/main" id="{E5D24B52-5377-4816-940A-2FDE21397315}"/>
              </a:ext>
            </a:extLst>
          </p:cNvPr>
          <p:cNvPicPr>
            <a:picLocks noChangeAspect="1"/>
          </p:cNvPicPr>
          <p:nvPr/>
        </p:nvPicPr>
        <p:blipFill>
          <a:blip r:embed="rId3"/>
          <a:stretch>
            <a:fillRect/>
          </a:stretch>
        </p:blipFill>
        <p:spPr>
          <a:xfrm>
            <a:off x="1874271" y="1999041"/>
            <a:ext cx="5657850" cy="4648200"/>
          </a:xfrm>
          <a:prstGeom prst="rect">
            <a:avLst/>
          </a:prstGeom>
        </p:spPr>
      </p:pic>
      <p:pic>
        <p:nvPicPr>
          <p:cNvPr id="9" name="Picture 8">
            <a:extLst>
              <a:ext uri="{FF2B5EF4-FFF2-40B4-BE49-F238E27FC236}">
                <a16:creationId xmlns:a16="http://schemas.microsoft.com/office/drawing/2014/main" id="{16AF79D8-0A2E-6FC7-3190-9C8AD8CD5116}"/>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32114842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1229210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4019936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3329153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75104" y="1837589"/>
            <a:ext cx="8788745" cy="3211007"/>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الله خلقني لأنو حبني</a:t>
            </a:r>
          </a:p>
          <a:p>
            <a:pPr algn="ctr">
              <a:lnSpc>
                <a:spcPct val="150000"/>
              </a:lnSpc>
            </a:pPr>
            <a:r>
              <a:rPr lang="ar-LB" sz="7200" b="1" dirty="0">
                <a:solidFill>
                  <a:srgbClr val="273582"/>
                </a:solidFill>
                <a:latin typeface="Tahoma" panose="020B0604030504040204" pitchFamily="34" charset="0"/>
              </a:rPr>
              <a:t>قلبي عَطيته فرح وملأني</a:t>
            </a:r>
          </a:p>
        </p:txBody>
      </p:sp>
    </p:spTree>
    <p:extLst>
      <p:ext uri="{BB962C8B-B14F-4D97-AF65-F5344CB8AC3E}">
        <p14:creationId xmlns:p14="http://schemas.microsoft.com/office/powerpoint/2010/main" val="20398123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17B1BC35-E4AC-AB4D-9A29-84D83173E59C}"/>
              </a:ext>
            </a:extLst>
          </p:cNvPr>
          <p:cNvSpPr/>
          <p:nvPr/>
        </p:nvSpPr>
        <p:spPr>
          <a:xfrm>
            <a:off x="1981205" y="792153"/>
            <a:ext cx="8229591" cy="4873001"/>
          </a:xfrm>
          <a:prstGeom prst="rect">
            <a:avLst/>
          </a:prstGeom>
        </p:spPr>
        <p:txBody>
          <a:bodyPr wrap="square">
            <a:spAutoFit/>
          </a:bodyPr>
          <a:lstStyle/>
          <a:p>
            <a:pPr algn="ctr">
              <a:lnSpc>
                <a:spcPct val="150000"/>
              </a:lnSpc>
            </a:pPr>
            <a:r>
              <a:rPr lang="ar-LB" sz="7200" b="1" dirty="0">
                <a:solidFill>
                  <a:srgbClr val="273582"/>
                </a:solidFill>
                <a:latin typeface="Tahoma" panose="020B0604030504040204" pitchFamily="34" charset="0"/>
              </a:rPr>
              <a:t>انتَ يا ربّي</a:t>
            </a:r>
          </a:p>
          <a:p>
            <a:pPr algn="ctr">
              <a:lnSpc>
                <a:spcPct val="150000"/>
              </a:lnSpc>
            </a:pPr>
            <a:r>
              <a:rPr lang="ar-LB" sz="7200" b="1" dirty="0">
                <a:solidFill>
                  <a:srgbClr val="273582"/>
                </a:solidFill>
                <a:latin typeface="Tahoma" panose="020B0604030504040204" pitchFamily="34" charset="0"/>
              </a:rPr>
              <a:t>نورلي دربي</a:t>
            </a:r>
          </a:p>
          <a:p>
            <a:pPr algn="ctr">
              <a:lnSpc>
                <a:spcPct val="150000"/>
              </a:lnSpc>
            </a:pPr>
            <a:r>
              <a:rPr lang="ar-LB" sz="7200" b="1" dirty="0">
                <a:solidFill>
                  <a:srgbClr val="273582"/>
                </a:solidFill>
                <a:latin typeface="Tahoma" panose="020B0604030504040204" pitchFamily="34" charset="0"/>
              </a:rPr>
              <a:t>ساعدني حتى شوفَك بِقُربي</a:t>
            </a:r>
          </a:p>
        </p:txBody>
      </p:sp>
    </p:spTree>
    <p:extLst>
      <p:ext uri="{BB962C8B-B14F-4D97-AF65-F5344CB8AC3E}">
        <p14:creationId xmlns:p14="http://schemas.microsoft.com/office/powerpoint/2010/main" val="2730669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84930" y="1130704"/>
            <a:ext cx="9700219" cy="4873001"/>
          </a:xfrm>
          <a:prstGeom prst="rect">
            <a:avLst/>
          </a:prstGeom>
        </p:spPr>
        <p:txBody>
          <a:bodyPr wrap="square">
            <a:spAutoFit/>
          </a:bodyPr>
          <a:lstStyle/>
          <a:p>
            <a:pPr algn="ctr">
              <a:lnSpc>
                <a:spcPct val="150000"/>
              </a:lnSpc>
            </a:pPr>
            <a:r>
              <a:rPr lang="ar-LB" sz="7200" b="1" dirty="0">
                <a:solidFill>
                  <a:srgbClr val="273582"/>
                </a:solidFill>
              </a:rPr>
              <a:t>بْصَلّي يا ربّي تِملاني مَحبِّة</a:t>
            </a:r>
          </a:p>
          <a:p>
            <a:pPr algn="ctr">
              <a:lnSpc>
                <a:spcPct val="150000"/>
              </a:lnSpc>
            </a:pPr>
            <a:r>
              <a:rPr lang="ar-LB" sz="7200" b="1" dirty="0">
                <a:solidFill>
                  <a:srgbClr val="273582"/>
                </a:solidFill>
              </a:rPr>
              <a:t>لَكِلّ رفقاتي</a:t>
            </a:r>
          </a:p>
          <a:p>
            <a:pPr algn="ctr">
              <a:lnSpc>
                <a:spcPct val="150000"/>
              </a:lnSpc>
            </a:pPr>
            <a:r>
              <a:rPr lang="ar-LB" sz="7200" b="1" dirty="0">
                <a:solidFill>
                  <a:srgbClr val="273582"/>
                </a:solidFill>
              </a:rPr>
              <a:t>وسامح كَمَان</a:t>
            </a:r>
          </a:p>
        </p:txBody>
      </p:sp>
    </p:spTree>
    <p:extLst>
      <p:ext uri="{BB962C8B-B14F-4D97-AF65-F5344CB8AC3E}">
        <p14:creationId xmlns:p14="http://schemas.microsoft.com/office/powerpoint/2010/main" val="30824875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578573" y="698380"/>
            <a:ext cx="11152251" cy="5461239"/>
          </a:xfrm>
          <a:prstGeom prst="rect">
            <a:avLst/>
          </a:prstGeom>
        </p:spPr>
        <p:txBody>
          <a:bodyPr wrap="square">
            <a:spAutoFit/>
          </a:bodyPr>
          <a:lstStyle/>
          <a:p>
            <a:pPr algn="ctr">
              <a:lnSpc>
                <a:spcPct val="150000"/>
              </a:lnSpc>
            </a:pPr>
            <a:r>
              <a:rPr lang="ar-LB" sz="6000" b="1" dirty="0">
                <a:solidFill>
                  <a:srgbClr val="273582"/>
                </a:solidFill>
              </a:rPr>
              <a:t>انتَ عارِف أفكاري ليلي ونهاري </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a:p>
            <a:pPr algn="ctr">
              <a:lnSpc>
                <a:spcPct val="150000"/>
              </a:lnSpc>
            </a:pPr>
            <a:r>
              <a:rPr lang="ar-LB" sz="6000" b="1" dirty="0">
                <a:solidFill>
                  <a:srgbClr val="273582"/>
                </a:solidFill>
              </a:rPr>
              <a:t>بدِّي اِتغيَّر وحِبْ كل انسان</a:t>
            </a:r>
          </a:p>
        </p:txBody>
      </p:sp>
    </p:spTree>
    <p:extLst>
      <p:ext uri="{BB962C8B-B14F-4D97-AF65-F5344CB8AC3E}">
        <p14:creationId xmlns:p14="http://schemas.microsoft.com/office/powerpoint/2010/main" val="1680558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8070" y="1155140"/>
            <a:ext cx="5805370" cy="2123658"/>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ترنيمة:</a:t>
            </a:r>
          </a:p>
          <a:p>
            <a:pPr algn="ctr"/>
            <a:r>
              <a:rPr lang="ar-SA" sz="6600" dirty="0">
                <a:ln/>
                <a:solidFill>
                  <a:srgbClr val="7030A0"/>
                </a:solidFill>
                <a:latin typeface="Tahoma" panose="020B0604030504040204" pitchFamily="34" charset="0"/>
                <a:ea typeface="Tahoma" panose="020B0604030504040204" pitchFamily="34" charset="0"/>
              </a:rPr>
              <a:t>أنا </a:t>
            </a:r>
            <a:r>
              <a:rPr lang="ar-SA" sz="6600" dirty="0" err="1">
                <a:ln/>
                <a:solidFill>
                  <a:srgbClr val="7030A0"/>
                </a:solidFill>
                <a:latin typeface="Tahoma" panose="020B0604030504040204" pitchFamily="34" charset="0"/>
                <a:ea typeface="Tahoma" panose="020B0604030504040204" pitchFamily="34" charset="0"/>
              </a:rPr>
              <a:t>كتيرمُميَّز</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1764603"/>
            <a:ext cx="0" cy="480317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 أنا كتير مميز_01.mp3" descr="- أنا كتير مميز_01.mp3">
            <a:hlinkClick r:id="" action="ppaction://media"/>
            <a:extLst>
              <a:ext uri="{FF2B5EF4-FFF2-40B4-BE49-F238E27FC236}">
                <a16:creationId xmlns:a16="http://schemas.microsoft.com/office/drawing/2014/main" id="{21805AE2-EED3-4876-886E-28A990CFBCB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3422" y="527956"/>
            <a:ext cx="812800" cy="812800"/>
          </a:xfrm>
          <a:prstGeom prst="rect">
            <a:avLst/>
          </a:prstGeom>
        </p:spPr>
      </p:pic>
    </p:spTree>
    <p:extLst>
      <p:ext uri="{BB962C8B-B14F-4D97-AF65-F5344CB8AC3E}">
        <p14:creationId xmlns:p14="http://schemas.microsoft.com/office/powerpoint/2010/main" val="15186409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
                <p:cTn id="7" fill="hold" display="0">
                  <p:stCondLst>
                    <p:cond delay="indefinite"/>
                  </p:stCondLst>
                  <p:endCondLst>
                    <p:cond evt="onStopAudio" delay="0">
                      <p:tgtEl>
                        <p:sldTgt/>
                      </p:tgtEl>
                    </p:cond>
                  </p:endCondLst>
                </p:cTn>
                <p:tgtEl>
                  <p:spTgt spid="1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1499712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77C45E5-3AE1-41A9-9876-C4498B540014}"/>
              </a:ext>
            </a:extLst>
          </p:cNvPr>
          <p:cNvPicPr>
            <a:picLocks noChangeAspect="1"/>
          </p:cNvPicPr>
          <p:nvPr/>
        </p:nvPicPr>
        <p:blipFill>
          <a:blip r:embed="rId3"/>
          <a:stretch>
            <a:fillRect/>
          </a:stretch>
        </p:blipFill>
        <p:spPr>
          <a:xfrm>
            <a:off x="2425140" y="1553256"/>
            <a:ext cx="6790990" cy="5096925"/>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300139" y="318053"/>
            <a:ext cx="6165470"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rtl="1"/>
            <a:r>
              <a:rPr lang="ar-SA" sz="9600" b="1" dirty="0">
                <a:ln/>
                <a:solidFill>
                  <a:srgbClr val="00B050"/>
                </a:solidFill>
                <a:latin typeface="Tahoma" panose="020B0604030504040204" pitchFamily="34" charset="0"/>
                <a:ea typeface="Tahoma" panose="020B0604030504040204" pitchFamily="34" charset="0"/>
              </a:rPr>
              <a:t>لعبة:</a:t>
            </a:r>
            <a:r>
              <a:rPr lang="en-US" sz="9600" b="1" dirty="0">
                <a:ln/>
                <a:solidFill>
                  <a:srgbClr val="00B050"/>
                </a:solidFill>
                <a:latin typeface="Tahoma" panose="020B0604030504040204" pitchFamily="34" charset="0"/>
                <a:ea typeface="Tahoma" panose="020B0604030504040204" pitchFamily="34" charset="0"/>
              </a:rPr>
              <a:t> </a:t>
            </a:r>
            <a:r>
              <a:rPr lang="ar-LB" sz="9600" dirty="0">
                <a:solidFill>
                  <a:srgbClr val="7030A0"/>
                </a:solidFill>
              </a:rPr>
              <a:t>كرة وإسم</a:t>
            </a:r>
            <a:endParaRPr lang="en-US" sz="9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5841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04262" y="6551875"/>
            <a:ext cx="692269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C87B804-A1A8-07FE-6E3A-5A97E362B0CA}"/>
              </a:ext>
            </a:extLst>
          </p:cNvPr>
          <p:cNvPicPr>
            <a:picLocks noChangeAspect="1"/>
          </p:cNvPicPr>
          <p:nvPr/>
        </p:nvPicPr>
        <p:blipFill>
          <a:blip r:embed="rId4"/>
          <a:stretch>
            <a:fillRect/>
          </a:stretch>
        </p:blipFill>
        <p:spPr>
          <a:xfrm>
            <a:off x="8701184" y="0"/>
            <a:ext cx="3490816" cy="2576222"/>
          </a:xfrm>
          <a:prstGeom prst="rect">
            <a:avLst/>
          </a:prstGeom>
        </p:spPr>
      </p:pic>
    </p:spTree>
    <p:extLst>
      <p:ext uri="{BB962C8B-B14F-4D97-AF65-F5344CB8AC3E}">
        <p14:creationId xmlns:p14="http://schemas.microsoft.com/office/powerpoint/2010/main" val="2490071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3927372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54685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35426430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29523908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96713" y="562215"/>
            <a:ext cx="9998573" cy="8956298"/>
          </a:xfrm>
          <a:prstGeom prst="rect">
            <a:avLst/>
          </a:prstGeom>
        </p:spPr>
        <p:txBody>
          <a:bodyPr wrap="square">
            <a:spAutoFit/>
          </a:bodyPr>
          <a:lstStyle/>
          <a:p>
            <a:pPr algn="ctr"/>
            <a:r>
              <a:rPr lang="ar-LB" sz="7200" dirty="0">
                <a:solidFill>
                  <a:srgbClr val="273582"/>
                </a:solidFill>
                <a:latin typeface="Tahoma" panose="020B0604030504040204" pitchFamily="34" charset="0"/>
              </a:rPr>
              <a:t>(</a:t>
            </a:r>
            <a:r>
              <a:rPr lang="ar-LB" sz="7200" b="1" dirty="0">
                <a:solidFill>
                  <a:srgbClr val="273582"/>
                </a:solidFill>
                <a:latin typeface="Tahoma" panose="020B0604030504040204" pitchFamily="34" charset="0"/>
              </a:rPr>
              <a:t>يســــــــــــــــــوع بِيحِبني</a:t>
            </a:r>
          </a:p>
          <a:p>
            <a:pPr algn="ctr"/>
            <a:r>
              <a:rPr lang="ar-LB" sz="7200" b="1" dirty="0">
                <a:solidFill>
                  <a:srgbClr val="273582"/>
                </a:solidFill>
                <a:latin typeface="Tahoma" panose="020B0604030504040204" pitchFamily="34" charset="0"/>
              </a:rPr>
              <a:t>يســـــــــــــوع عارِف اِسمي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latin typeface="Tahoma" panose="020B0604030504040204" pitchFamily="34" charset="0"/>
              </a:rPr>
              <a:t>يســــــــــــــــــوع غيَّرني</a:t>
            </a:r>
          </a:p>
          <a:p>
            <a:pPr algn="ctr"/>
            <a:r>
              <a:rPr lang="ar-LB" sz="7200" b="1" dirty="0">
                <a:solidFill>
                  <a:srgbClr val="273582"/>
                </a:solidFill>
                <a:latin typeface="Tahoma" panose="020B0604030504040204" pitchFamily="34" charset="0"/>
              </a:rPr>
              <a:t>وعرَّفني دَرْبْ الحقّ</a:t>
            </a:r>
            <a:r>
              <a:rPr lang="ar-LB" sz="7200" dirty="0">
                <a:solidFill>
                  <a:srgbClr val="273582"/>
                </a:solidFill>
                <a:latin typeface="Tahoma" panose="020B0604030504040204" pitchFamily="34" charset="0"/>
              </a:rPr>
              <a:t>)</a:t>
            </a:r>
            <a:r>
              <a:rPr lang="en-US" sz="7200" b="0" i="0" dirty="0">
                <a:solidFill>
                  <a:srgbClr val="000000"/>
                </a:solidFill>
                <a:effectLst/>
                <a:latin typeface="Tahoma" panose="020B0604030504040204" pitchFamily="34" charset="0"/>
              </a:rPr>
              <a:t> </a:t>
            </a:r>
            <a:r>
              <a:rPr lang="en-US" sz="7200" i="0" dirty="0">
                <a:solidFill>
                  <a:srgbClr val="273582"/>
                </a:solidFill>
                <a:effectLst/>
                <a:latin typeface="Arial" panose="020B0604020202020204" pitchFamily="34" charset="0"/>
                <a:cs typeface="Arial" panose="020B0604020202020204" pitchFamily="34" charset="0"/>
              </a:rPr>
              <a:t>٢</a:t>
            </a:r>
            <a:endParaRPr lang="ar-LB" sz="7200" dirty="0">
              <a:solidFill>
                <a:srgbClr val="273582"/>
              </a:solidFill>
              <a:latin typeface="Arial" panose="020B0604020202020204" pitchFamily="34" charset="0"/>
              <a:cs typeface="Arial" panose="020B060402020202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a:p>
            <a:pPr algn="ctr"/>
            <a:endParaRPr lang="ar-LB" sz="7200" b="1" dirty="0">
              <a:solidFill>
                <a:srgbClr val="273582"/>
              </a:solidFill>
              <a:latin typeface="Tahoma" panose="020B0604030504040204" pitchFamily="34" charset="0"/>
            </a:endParaRPr>
          </a:p>
        </p:txBody>
      </p:sp>
    </p:spTree>
    <p:extLst>
      <p:ext uri="{BB962C8B-B14F-4D97-AF65-F5344CB8AC3E}">
        <p14:creationId xmlns:p14="http://schemas.microsoft.com/office/powerpoint/2010/main" val="3785436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815927" y="2002106"/>
            <a:ext cx="8560145" cy="2308324"/>
          </a:xfrm>
          <a:prstGeom prst="rect">
            <a:avLst/>
          </a:prstGeom>
        </p:spPr>
        <p:txBody>
          <a:bodyPr wrap="square">
            <a:spAutoFit/>
          </a:bodyPr>
          <a:lstStyle/>
          <a:p>
            <a:pPr algn="ctr"/>
            <a:r>
              <a:rPr lang="ar-LB" sz="7200" b="1" dirty="0">
                <a:solidFill>
                  <a:srgbClr val="273582"/>
                </a:solidFill>
              </a:rPr>
              <a:t>أنا كتير مُميَّز بِنَظَرْالرَّب</a:t>
            </a:r>
          </a:p>
          <a:p>
            <a:pPr algn="ctr"/>
            <a:r>
              <a:rPr lang="ar-LB" sz="7200" b="1" dirty="0">
                <a:solidFill>
                  <a:srgbClr val="273582"/>
                </a:solidFill>
              </a:rPr>
              <a:t> هوِّ اللِّي خَلَقْني بِدِقَّة وبِحُبْ</a:t>
            </a:r>
          </a:p>
        </p:txBody>
      </p:sp>
    </p:spTree>
    <p:extLst>
      <p:ext uri="{BB962C8B-B14F-4D97-AF65-F5344CB8AC3E}">
        <p14:creationId xmlns:p14="http://schemas.microsoft.com/office/powerpoint/2010/main" val="4264394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flipH="1">
            <a:off x="11911054" y="310101"/>
            <a:ext cx="15903"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35766" y="993309"/>
            <a:ext cx="10720468" cy="4524315"/>
          </a:xfrm>
          <a:prstGeom prst="rect">
            <a:avLst/>
          </a:prstGeom>
        </p:spPr>
        <p:txBody>
          <a:bodyPr wrap="square">
            <a:spAutoFit/>
          </a:bodyPr>
          <a:lstStyle/>
          <a:p>
            <a:pPr algn="ctr"/>
            <a:r>
              <a:rPr lang="ar-LB" sz="7200" b="1" dirty="0">
                <a:solidFill>
                  <a:srgbClr val="273582"/>
                </a:solidFill>
              </a:rPr>
              <a:t>بيَعْرِف كُل أفكاري وكُل كلمة علسَاني</a:t>
            </a:r>
          </a:p>
          <a:p>
            <a:pPr algn="ctr"/>
            <a:endParaRPr lang="ar-LB" sz="7200" b="1" dirty="0">
              <a:solidFill>
                <a:srgbClr val="273582"/>
              </a:solidFill>
              <a:latin typeface="Tahoma" panose="020B0604030504040204" pitchFamily="34" charset="0"/>
            </a:endParaRPr>
          </a:p>
          <a:p>
            <a:pPr algn="ctr"/>
            <a:r>
              <a:rPr lang="ar-LB" sz="7200" b="1" dirty="0">
                <a:solidFill>
                  <a:srgbClr val="273582"/>
                </a:solidFill>
              </a:rPr>
              <a:t>ناطِرْغيِّر دَربي وافْتَحْلو باب القلب</a:t>
            </a:r>
          </a:p>
        </p:txBody>
      </p:sp>
    </p:spTree>
    <p:extLst>
      <p:ext uri="{BB962C8B-B14F-4D97-AF65-F5344CB8AC3E}">
        <p14:creationId xmlns:p14="http://schemas.microsoft.com/office/powerpoint/2010/main" val="1530603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182429"/>
            <a:ext cx="5805370" cy="378565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SA" sz="8000" dirty="0">
                <a:ln/>
                <a:solidFill>
                  <a:srgbClr val="7030A0"/>
                </a:solidFill>
                <a:latin typeface="Tahoma" panose="020B0604030504040204" pitchFamily="34" charset="0"/>
                <a:ea typeface="Tahoma" panose="020B0604030504040204" pitchFamily="34" charset="0"/>
              </a:rPr>
              <a:t>كلمة الله</a:t>
            </a:r>
            <a:endParaRPr lang="en-US" sz="8000" dirty="0">
              <a:ln/>
              <a:solidFill>
                <a:srgbClr val="7030A0"/>
              </a:solidFill>
              <a:latin typeface="Tahoma" panose="020B0604030504040204" pitchFamily="34" charset="0"/>
              <a:ea typeface="Tahoma" panose="020B0604030504040204" pitchFamily="34" charset="0"/>
            </a:endParaRPr>
          </a:p>
          <a:p>
            <a:pPr algn="ctr"/>
            <a:r>
              <a:rPr lang="ar-SA" sz="8000" dirty="0">
                <a:ln/>
                <a:solidFill>
                  <a:srgbClr val="7030A0"/>
                </a:solidFill>
                <a:latin typeface="Tahoma" panose="020B0604030504040204" pitchFamily="34" charset="0"/>
                <a:ea typeface="Tahoma" panose="020B0604030504040204" pitchFamily="34" charset="0"/>
              </a:rPr>
              <a:t> </a:t>
            </a:r>
            <a:r>
              <a:rPr lang="ar-SA" sz="8000" dirty="0" err="1">
                <a:ln/>
                <a:solidFill>
                  <a:srgbClr val="7030A0"/>
                </a:solidFill>
                <a:latin typeface="Tahoma" panose="020B0604030504040204" pitchFamily="34" charset="0"/>
                <a:ea typeface="Tahoma" panose="020B0604030504040204" pitchFamily="34" charset="0"/>
              </a:rPr>
              <a:t>بتعلمني</a:t>
            </a:r>
            <a:endParaRPr lang="en-US" sz="80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كلمة الله بتعلمني">
            <a:hlinkClick r:id="" action="ppaction://media"/>
            <a:extLst>
              <a:ext uri="{FF2B5EF4-FFF2-40B4-BE49-F238E27FC236}">
                <a16:creationId xmlns:a16="http://schemas.microsoft.com/office/drawing/2014/main" id="{D80E7FF4-5EF9-43EC-A0DE-4CE2684E85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637677"/>
            <a:ext cx="609600" cy="609600"/>
          </a:xfrm>
          <a:prstGeom prst="rect">
            <a:avLst/>
          </a:prstGeom>
        </p:spPr>
      </p:pic>
    </p:spTree>
    <p:extLst>
      <p:ext uri="{BB962C8B-B14F-4D97-AF65-F5344CB8AC3E}">
        <p14:creationId xmlns:p14="http://schemas.microsoft.com/office/powerpoint/2010/main" val="383766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12"/>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69128" y="496703"/>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كلمة الله بتعلمني </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الله حدي وين ما بكون</a:t>
            </a:r>
          </a:p>
          <a:p>
            <a:pPr algn="ctr" rtl="1">
              <a:lnSpc>
                <a:spcPct val="150000"/>
              </a:lnSpc>
            </a:pPr>
            <a:r>
              <a:rPr lang="ar-LB" sz="4800" b="1" dirty="0">
                <a:solidFill>
                  <a:srgbClr val="273582"/>
                </a:solidFill>
                <a:latin typeface="Tahoma" panose="020B0604030504040204" pitchFamily="34" charset="0"/>
              </a:rPr>
              <a:t>يسمع صوتي لما بصلي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رح مطيع كلمتو لما يقلي</a:t>
            </a:r>
          </a:p>
          <a:p>
            <a:pPr algn="ctr">
              <a:lnSpc>
                <a:spcPct val="150000"/>
              </a:lnSpc>
            </a:pPr>
            <a:r>
              <a:rPr lang="ar-LB" sz="4800" b="1" dirty="0">
                <a:solidFill>
                  <a:srgbClr val="273582"/>
                </a:solidFill>
                <a:latin typeface="Tahoma" panose="020B0604030504040204" pitchFamily="34" charset="0"/>
              </a:rPr>
              <a:t>أنا جنبك يا ابني على طول</a:t>
            </a:r>
          </a:p>
        </p:txBody>
      </p:sp>
    </p:spTree>
    <p:extLst>
      <p:ext uri="{BB962C8B-B14F-4D97-AF65-F5344CB8AC3E}">
        <p14:creationId xmlns:p14="http://schemas.microsoft.com/office/powerpoint/2010/main" val="2489742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2947162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picture containing text, clipart, silhouette, vector graphics&#10;&#10;Description automatically generated">
            <a:extLst>
              <a:ext uri="{FF2B5EF4-FFF2-40B4-BE49-F238E27FC236}">
                <a16:creationId xmlns:a16="http://schemas.microsoft.com/office/drawing/2014/main" id="{68EC33E7-C256-476E-9596-D3C5FA2C2B46}"/>
              </a:ext>
            </a:extLst>
          </p:cNvPr>
          <p:cNvPicPr>
            <a:picLocks noChangeAspect="1"/>
          </p:cNvPicPr>
          <p:nvPr/>
        </p:nvPicPr>
        <p:blipFill>
          <a:blip r:embed="rId3"/>
          <a:stretch>
            <a:fillRect/>
          </a:stretch>
        </p:blipFill>
        <p:spPr>
          <a:xfrm>
            <a:off x="1856747" y="1827275"/>
            <a:ext cx="3509826" cy="4306534"/>
          </a:xfrm>
          <a:prstGeom prst="rect">
            <a:avLst/>
          </a:prstGeom>
        </p:spPr>
      </p:pic>
      <p:pic>
        <p:nvPicPr>
          <p:cNvPr id="5" name="Picture 4" descr="A picture containing drawing&#10;&#10;Description automatically generated">
            <a:extLst>
              <a:ext uri="{FF2B5EF4-FFF2-40B4-BE49-F238E27FC236}">
                <a16:creationId xmlns:a16="http://schemas.microsoft.com/office/drawing/2014/main" id="{3F21B3B8-C358-3F42-B840-EB1E039E1D0F}"/>
              </a:ext>
            </a:extLst>
          </p:cNvPr>
          <p:cNvPicPr>
            <a:picLocks noChangeAspect="1"/>
          </p:cNvPicPr>
          <p:nvPr/>
        </p:nvPicPr>
        <p:blipFill>
          <a:blip r:embed="rId4"/>
          <a:stretch>
            <a:fillRect/>
          </a:stretch>
        </p:blipFill>
        <p:spPr>
          <a:xfrm>
            <a:off x="5931935" y="964839"/>
            <a:ext cx="2828636" cy="551872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462394" y="286897"/>
            <a:ext cx="3119765"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الصلاة </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414108"/>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787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CBB07B-67D6-48E0-907D-FA333C2EB06E}"/>
              </a:ext>
            </a:extLst>
          </p:cNvPr>
          <p:cNvSpPr txBox="1"/>
          <p:nvPr/>
        </p:nvSpPr>
        <p:spPr>
          <a:xfrm>
            <a:off x="3205685" y="3425504"/>
            <a:ext cx="2019892" cy="646331"/>
          </a:xfrm>
          <a:prstGeom prst="rect">
            <a:avLst/>
          </a:prstGeom>
          <a:noFill/>
        </p:spPr>
        <p:txBody>
          <a:bodyPr wrap="square">
            <a:spAutoFit/>
          </a:bodyPr>
          <a:lstStyle/>
          <a:p>
            <a:pPr algn="ctr"/>
            <a:r>
              <a:rPr lang="ar-LB" sz="3600" dirty="0">
                <a:solidFill>
                  <a:srgbClr val="7030A0"/>
                </a:solidFill>
              </a:rPr>
              <a:t>شكرا لله</a:t>
            </a:r>
            <a:endParaRPr lang="en-US" sz="3600" dirty="0">
              <a:solidFill>
                <a:srgbClr val="7030A0"/>
              </a:solidFill>
            </a:endParaRPr>
          </a:p>
        </p:txBody>
      </p:sp>
      <p:sp>
        <p:nvSpPr>
          <p:cNvPr id="15" name="TextBox 14">
            <a:extLst>
              <a:ext uri="{FF2B5EF4-FFF2-40B4-BE49-F238E27FC236}">
                <a16:creationId xmlns:a16="http://schemas.microsoft.com/office/drawing/2014/main" id="{79A88F48-CB83-4F32-9134-53FF2CF87168}"/>
              </a:ext>
            </a:extLst>
          </p:cNvPr>
          <p:cNvSpPr txBox="1"/>
          <p:nvPr/>
        </p:nvSpPr>
        <p:spPr>
          <a:xfrm>
            <a:off x="3205685" y="2533331"/>
            <a:ext cx="2019892" cy="646331"/>
          </a:xfrm>
          <a:prstGeom prst="rect">
            <a:avLst/>
          </a:prstGeom>
          <a:noFill/>
        </p:spPr>
        <p:txBody>
          <a:bodyPr wrap="square">
            <a:spAutoFit/>
          </a:bodyPr>
          <a:lstStyle/>
          <a:p>
            <a:pPr algn="ctr"/>
            <a:r>
              <a:rPr lang="ar-LB" sz="3600" dirty="0">
                <a:solidFill>
                  <a:srgbClr val="7030A0"/>
                </a:solidFill>
              </a:rPr>
              <a:t>طلب المغفرة</a:t>
            </a:r>
            <a:endParaRPr lang="en-US" sz="3600" dirty="0">
              <a:solidFill>
                <a:srgbClr val="7030A0"/>
              </a:solidFill>
            </a:endParaRPr>
          </a:p>
        </p:txBody>
      </p:sp>
      <p:sp>
        <p:nvSpPr>
          <p:cNvPr id="17" name="TextBox 16">
            <a:extLst>
              <a:ext uri="{FF2B5EF4-FFF2-40B4-BE49-F238E27FC236}">
                <a16:creationId xmlns:a16="http://schemas.microsoft.com/office/drawing/2014/main" id="{08E9C207-26CF-46C8-847F-D526312B12C6}"/>
              </a:ext>
            </a:extLst>
          </p:cNvPr>
          <p:cNvSpPr txBox="1"/>
          <p:nvPr/>
        </p:nvSpPr>
        <p:spPr>
          <a:xfrm>
            <a:off x="2943112" y="4176515"/>
            <a:ext cx="2169280" cy="954107"/>
          </a:xfrm>
          <a:prstGeom prst="rect">
            <a:avLst/>
          </a:prstGeom>
          <a:noFill/>
        </p:spPr>
        <p:txBody>
          <a:bodyPr wrap="square">
            <a:spAutoFit/>
          </a:bodyPr>
          <a:lstStyle/>
          <a:p>
            <a:pPr algn="r"/>
            <a:r>
              <a:rPr lang="ar-LB" sz="2800" dirty="0">
                <a:solidFill>
                  <a:srgbClr val="7030A0"/>
                </a:solidFill>
              </a:rPr>
              <a:t>الصلاة من أجل الاخرين</a:t>
            </a:r>
            <a:endParaRPr lang="en-US" sz="2800" dirty="0">
              <a:solidFill>
                <a:srgbClr val="7030A0"/>
              </a:solidFill>
            </a:endParaRPr>
          </a:p>
        </p:txBody>
      </p:sp>
      <p:sp>
        <p:nvSpPr>
          <p:cNvPr id="20" name="TextBox 19">
            <a:extLst>
              <a:ext uri="{FF2B5EF4-FFF2-40B4-BE49-F238E27FC236}">
                <a16:creationId xmlns:a16="http://schemas.microsoft.com/office/drawing/2014/main" id="{855DB899-C3C2-4FAE-8645-8CEF4E7C8878}"/>
              </a:ext>
            </a:extLst>
          </p:cNvPr>
          <p:cNvSpPr txBox="1"/>
          <p:nvPr/>
        </p:nvSpPr>
        <p:spPr>
          <a:xfrm>
            <a:off x="2402103" y="5159653"/>
            <a:ext cx="2620174" cy="954107"/>
          </a:xfrm>
          <a:prstGeom prst="rect">
            <a:avLst/>
          </a:prstGeom>
          <a:noFill/>
        </p:spPr>
        <p:txBody>
          <a:bodyPr wrap="square">
            <a:spAutoFit/>
          </a:bodyPr>
          <a:lstStyle/>
          <a:p>
            <a:pPr algn="r"/>
            <a:r>
              <a:rPr lang="ar-LB" sz="2800" dirty="0">
                <a:solidFill>
                  <a:srgbClr val="7030A0"/>
                </a:solidFill>
              </a:rPr>
              <a:t>الصلاة من أجل نفوسنا</a:t>
            </a:r>
            <a:endParaRPr lang="en-US" sz="2800" dirty="0">
              <a:solidFill>
                <a:srgbClr val="7030A0"/>
              </a:solidFill>
            </a:endParaRPr>
          </a:p>
        </p:txBody>
      </p:sp>
      <p:pic>
        <p:nvPicPr>
          <p:cNvPr id="2" name="Picture 1">
            <a:extLst>
              <a:ext uri="{FF2B5EF4-FFF2-40B4-BE49-F238E27FC236}">
                <a16:creationId xmlns:a16="http://schemas.microsoft.com/office/drawing/2014/main" id="{DBB433F6-7630-C41F-A060-EC7AB3E47559}"/>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219910654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474806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104003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4036023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3278183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455782"/>
            <a:ext cx="11152251" cy="5495415"/>
          </a:xfrm>
          <a:prstGeom prst="rect">
            <a:avLst/>
          </a:prstGeom>
        </p:spPr>
        <p:txBody>
          <a:bodyPr wrap="square">
            <a:spAutoFit/>
          </a:bodyPr>
          <a:lstStyle/>
          <a:p>
            <a:pPr algn="ctr" rtl="1">
              <a:lnSpc>
                <a:spcPct val="150000"/>
              </a:lnSpc>
            </a:pPr>
            <a:r>
              <a:rPr lang="ar-LB" sz="4800" b="1" dirty="0">
                <a:solidFill>
                  <a:srgbClr val="273582"/>
                </a:solidFill>
                <a:latin typeface="Tahoma" panose="020B0604030504040204" pitchFamily="34" charset="0"/>
              </a:rPr>
              <a:t>الله هو اللي خلقني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ابيهتم فيّ علي طول</a:t>
            </a:r>
          </a:p>
          <a:p>
            <a:pPr algn="ctr" rtl="1">
              <a:lnSpc>
                <a:spcPct val="150000"/>
              </a:lnSpc>
            </a:pPr>
            <a:r>
              <a:rPr lang="ar-LB" sz="4800" b="1" dirty="0">
                <a:solidFill>
                  <a:srgbClr val="273582"/>
                </a:solidFill>
                <a:latin typeface="Tahoma" panose="020B0604030504040204" pitchFamily="34" charset="0"/>
              </a:rPr>
              <a:t>كلمة الله بتعلمني</a:t>
            </a:r>
            <a:br>
              <a:rPr lang="ar-LB" sz="4800" b="1" dirty="0">
                <a:solidFill>
                  <a:srgbClr val="273582"/>
                </a:solidFill>
                <a:latin typeface="Tahoma" panose="020B0604030504040204" pitchFamily="34" charset="0"/>
              </a:rPr>
            </a:br>
            <a:r>
              <a:rPr lang="ar-LB" sz="4800" b="1" dirty="0">
                <a:solidFill>
                  <a:srgbClr val="273582"/>
                </a:solidFill>
                <a:latin typeface="Tahoma" panose="020B0604030504040204" pitchFamily="34" charset="0"/>
              </a:rPr>
              <a:t>بتفهمني وبتذكرني</a:t>
            </a:r>
          </a:p>
          <a:p>
            <a:pPr algn="ctr">
              <a:lnSpc>
                <a:spcPct val="150000"/>
              </a:lnSpc>
            </a:pPr>
            <a:r>
              <a:rPr lang="ar-LB" sz="4800" b="1" dirty="0">
                <a:solidFill>
                  <a:srgbClr val="273582"/>
                </a:solidFill>
                <a:latin typeface="Tahoma" panose="020B0604030504040204" pitchFamily="34" charset="0"/>
              </a:rPr>
              <a:t>الله بيحبني كيف ما بكون</a:t>
            </a:r>
          </a:p>
        </p:txBody>
      </p:sp>
    </p:spTree>
    <p:extLst>
      <p:ext uri="{BB962C8B-B14F-4D97-AF65-F5344CB8AC3E}">
        <p14:creationId xmlns:p14="http://schemas.microsoft.com/office/powerpoint/2010/main" val="39052291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774706" y="513555"/>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بحبك ربي يسوع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رح غني بصوت مسموع</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قالولي إني فاشل</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بتذكر وعدك يا يسوع</a:t>
            </a:r>
          </a:p>
        </p:txBody>
      </p:sp>
    </p:spTree>
    <p:extLst>
      <p:ext uri="{BB962C8B-B14F-4D97-AF65-F5344CB8AC3E}">
        <p14:creationId xmlns:p14="http://schemas.microsoft.com/office/powerpoint/2010/main" val="1262196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13965" y="533011"/>
            <a:ext cx="11152251" cy="5461239"/>
          </a:xfrm>
          <a:prstGeom prst="rect">
            <a:avLst/>
          </a:prstGeom>
        </p:spPr>
        <p:txBody>
          <a:bodyPr wrap="square">
            <a:spAutoFit/>
          </a:bodyPr>
          <a:lstStyle/>
          <a:p>
            <a:pPr algn="ctr" rtl="1">
              <a:lnSpc>
                <a:spcPct val="150000"/>
              </a:lnSpc>
            </a:pPr>
            <a:r>
              <a:rPr lang="ar-LB" sz="6000" b="1" dirty="0">
                <a:solidFill>
                  <a:srgbClr val="273582"/>
                </a:solidFill>
                <a:latin typeface="Tahoma" panose="020B0604030504040204" pitchFamily="34" charset="0"/>
              </a:rPr>
              <a:t>أنا حدك انت وزعلان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أنا بسمعك وانت وفشلان</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وإذا مرّة حسيت بخوف</a:t>
            </a:r>
            <a:br>
              <a:rPr lang="ar-LB" sz="6000" b="1" dirty="0">
                <a:solidFill>
                  <a:srgbClr val="273582"/>
                </a:solidFill>
                <a:latin typeface="Tahoma" panose="020B0604030504040204" pitchFamily="34" charset="0"/>
              </a:rPr>
            </a:br>
            <a:r>
              <a:rPr lang="ar-LB" sz="6000" b="1" dirty="0">
                <a:solidFill>
                  <a:srgbClr val="273582"/>
                </a:solidFill>
                <a:latin typeface="Tahoma" panose="020B0604030504040204" pitchFamily="34" charset="0"/>
              </a:rPr>
              <a:t>صلّي وقول إنك تعبان</a:t>
            </a:r>
          </a:p>
        </p:txBody>
      </p:sp>
    </p:spTree>
    <p:extLst>
      <p:ext uri="{BB962C8B-B14F-4D97-AF65-F5344CB8AC3E}">
        <p14:creationId xmlns:p14="http://schemas.microsoft.com/office/powerpoint/2010/main" val="2771960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153295" y="489704"/>
            <a:ext cx="6659309" cy="144655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لعبة </a:t>
            </a:r>
            <a:r>
              <a:rPr lang="ar-LB" sz="8800" b="1" dirty="0">
                <a:solidFill>
                  <a:srgbClr val="00B050"/>
                </a:solidFill>
                <a:latin typeface="Tahoma" panose="020B0604030504040204" pitchFamily="34" charset="0"/>
                <a:ea typeface="Tahoma" panose="020B0604030504040204" pitchFamily="34" charset="0"/>
              </a:rPr>
              <a:t>بناء الهيكل</a:t>
            </a:r>
            <a:endParaRPr lang="en-US" sz="8800" b="1" dirty="0">
              <a:ln/>
              <a:solidFill>
                <a:srgbClr val="00B050"/>
              </a:solidFill>
              <a:latin typeface="Tahoma" panose="020B0604030504040204" pitchFamily="34" charset="0"/>
              <a:ea typeface="Tahoma" panose="020B0604030504040204" pitchFamily="34" charset="0"/>
            </a:endParaRPr>
          </a:p>
        </p:txBody>
      </p:sp>
      <p:grpSp>
        <p:nvGrpSpPr>
          <p:cNvPr id="2" name="Group 1">
            <a:extLst>
              <a:ext uri="{FF2B5EF4-FFF2-40B4-BE49-F238E27FC236}">
                <a16:creationId xmlns:a16="http://schemas.microsoft.com/office/drawing/2014/main" id="{55D2D5E0-E24C-D74D-95C4-95AF43B6E6AA}"/>
              </a:ext>
            </a:extLst>
          </p:cNvPr>
          <p:cNvGrpSpPr/>
          <p:nvPr/>
        </p:nvGrpSpPr>
        <p:grpSpPr>
          <a:xfrm>
            <a:off x="7783425" y="2187141"/>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18" name="Group 17">
            <a:extLst>
              <a:ext uri="{FF2B5EF4-FFF2-40B4-BE49-F238E27FC236}">
                <a16:creationId xmlns:a16="http://schemas.microsoft.com/office/drawing/2014/main" id="{BCBF50E9-A6C4-F34D-B6B7-D76AEB60D58A}"/>
              </a:ext>
            </a:extLst>
          </p:cNvPr>
          <p:cNvGrpSpPr/>
          <p:nvPr/>
        </p:nvGrpSpPr>
        <p:grpSpPr>
          <a:xfrm>
            <a:off x="2198340" y="2205514"/>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4" name="Picture 3" descr="A picture containing text, linedrawing&#10;&#10;Description automatically generated">
            <a:extLst>
              <a:ext uri="{FF2B5EF4-FFF2-40B4-BE49-F238E27FC236}">
                <a16:creationId xmlns:a16="http://schemas.microsoft.com/office/drawing/2014/main" id="{4ACC2D1A-6E9C-4026-A0BF-028075E94B39}"/>
              </a:ext>
            </a:extLst>
          </p:cNvPr>
          <p:cNvPicPr>
            <a:picLocks noChangeAspect="1"/>
          </p:cNvPicPr>
          <p:nvPr/>
        </p:nvPicPr>
        <p:blipFill>
          <a:blip r:embed="rId3"/>
          <a:stretch>
            <a:fillRect/>
          </a:stretch>
        </p:blipFill>
        <p:spPr>
          <a:xfrm>
            <a:off x="5670876" y="3521775"/>
            <a:ext cx="4687421" cy="2024488"/>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indoor, person&#10;&#10;Description automatically generated">
            <a:extLst>
              <a:ext uri="{FF2B5EF4-FFF2-40B4-BE49-F238E27FC236}">
                <a16:creationId xmlns:a16="http://schemas.microsoft.com/office/drawing/2014/main" id="{2DC8B28C-1201-40A9-96B2-D93944E8E40B}"/>
              </a:ext>
            </a:extLst>
          </p:cNvPr>
          <p:cNvPicPr>
            <a:picLocks noChangeAspect="1"/>
          </p:cNvPicPr>
          <p:nvPr/>
        </p:nvPicPr>
        <p:blipFill>
          <a:blip r:embed="rId4"/>
          <a:stretch>
            <a:fillRect/>
          </a:stretch>
        </p:blipFill>
        <p:spPr>
          <a:xfrm>
            <a:off x="1610561" y="3447483"/>
            <a:ext cx="1802487" cy="2152223"/>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A12B191F-7F32-7E51-6834-D6B36C2267A2}"/>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34834031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5866130" y="2632208"/>
            <a:ext cx="3137397"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هيكل الرب</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15841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cake, LEGO, toy, indoor&#10;&#10;Description automatically generated">
            <a:extLst>
              <a:ext uri="{FF2B5EF4-FFF2-40B4-BE49-F238E27FC236}">
                <a16:creationId xmlns:a16="http://schemas.microsoft.com/office/drawing/2014/main" id="{4C19CC98-45F1-4D1A-B994-9F7045E78762}"/>
              </a:ext>
            </a:extLst>
          </p:cNvPr>
          <p:cNvPicPr>
            <a:picLocks noChangeAspect="1"/>
          </p:cNvPicPr>
          <p:nvPr/>
        </p:nvPicPr>
        <p:blipFill>
          <a:blip r:embed="rId3"/>
          <a:stretch>
            <a:fillRect/>
          </a:stretch>
        </p:blipFill>
        <p:spPr>
          <a:xfrm>
            <a:off x="1878347" y="735622"/>
            <a:ext cx="3677436" cy="5488712"/>
          </a:xfrm>
          <a:prstGeom prst="rect">
            <a:avLst/>
          </a:prstGeom>
        </p:spPr>
      </p:pic>
      <p:pic>
        <p:nvPicPr>
          <p:cNvPr id="5" name="Picture 4">
            <a:extLst>
              <a:ext uri="{FF2B5EF4-FFF2-40B4-BE49-F238E27FC236}">
                <a16:creationId xmlns:a16="http://schemas.microsoft.com/office/drawing/2014/main" id="{4F23EF54-E051-C95B-7C93-7B068D7E9D47}"/>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A5C726FC-6F00-44A9-BAF7-62F636615620}"/>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27169" y="934742"/>
            <a:ext cx="5805370" cy="2215991"/>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ترنيمة:</a:t>
            </a:r>
          </a:p>
          <a:p>
            <a:pPr algn="ctr"/>
            <a:r>
              <a:rPr lang="ar-LB" sz="6600" dirty="0">
                <a:solidFill>
                  <a:srgbClr val="7030A0"/>
                </a:solidFill>
              </a:rPr>
              <a:t>برنس يعني أمير</a:t>
            </a:r>
            <a:endParaRPr lang="en-US" sz="66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3" name="Prince يعني أمير">
            <a:hlinkClick r:id="" action="ppaction://media"/>
            <a:extLst>
              <a:ext uri="{FF2B5EF4-FFF2-40B4-BE49-F238E27FC236}">
                <a16:creationId xmlns:a16="http://schemas.microsoft.com/office/drawing/2014/main" id="{B62F1423-8CF5-405A-B876-4A1AAF15A08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695224" y="757028"/>
            <a:ext cx="686138" cy="686138"/>
          </a:xfrm>
          <a:prstGeom prst="rect">
            <a:avLst/>
          </a:prstGeom>
        </p:spPr>
      </p:pic>
    </p:spTree>
    <p:extLst>
      <p:ext uri="{BB962C8B-B14F-4D97-AF65-F5344CB8AC3E}">
        <p14:creationId xmlns:p14="http://schemas.microsoft.com/office/powerpoint/2010/main" val="42716840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10">
                <p:cTn id="7" fill="hold" display="0">
                  <p:stCondLst>
                    <p:cond delay="indefinite"/>
                  </p:stCondLst>
                  <p:endCondLst>
                    <p:cond evt="onStopAudio" delay="0">
                      <p:tgtEl>
                        <p:sldTgt/>
                      </p:tgtEl>
                    </p:cond>
                  </p:endCondLst>
                </p:cTn>
                <p:tgtEl>
                  <p:spTgt spid="3"/>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object&#10;&#10;Description automatically generated">
            <a:extLst>
              <a:ext uri="{FF2B5EF4-FFF2-40B4-BE49-F238E27FC236}">
                <a16:creationId xmlns:a16="http://schemas.microsoft.com/office/drawing/2014/main" id="{28AE5A72-B6A6-4051-83F9-F49E781DCC36}"/>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E74BA675-6C80-467E-A668-A0019CDB230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diagram&#10;&#10;Description automatically generated">
            <a:extLst>
              <a:ext uri="{FF2B5EF4-FFF2-40B4-BE49-F238E27FC236}">
                <a16:creationId xmlns:a16="http://schemas.microsoft.com/office/drawing/2014/main" id="{68736557-A1CC-4801-89EE-52E4A04523A2}"/>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2521" y="4096583"/>
            <a:ext cx="2532234" cy="2242985"/>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1081702" y="1347879"/>
            <a:ext cx="9453718" cy="4154984"/>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r>
              <a:rPr lang="ar-LB" sz="6000" b="1" i="0" dirty="0">
                <a:solidFill>
                  <a:srgbClr val="7030A0"/>
                </a:solidFill>
                <a:effectLst/>
                <a:latin typeface="Tahoma" panose="020B0604030504040204" pitchFamily="34" charset="0"/>
              </a:rPr>
              <a:t>مَا أَحْلَى مَسَاكِنَكَ يَا رَبَّ الْجُنُودِ!</a:t>
            </a:r>
            <a:endParaRPr lang="en-US" sz="6000" b="1" i="0" dirty="0">
              <a:solidFill>
                <a:srgbClr val="7030A0"/>
              </a:solidFill>
              <a:effectLst/>
              <a:latin typeface="Tahoma" panose="020B0604030504040204" pitchFamily="34" charset="0"/>
            </a:endParaRPr>
          </a:p>
          <a:p>
            <a:pPr algn="ctr"/>
            <a:endParaRPr lang="en-US" sz="6000" b="1" i="0" dirty="0">
              <a:solidFill>
                <a:srgbClr val="7030A0"/>
              </a:solidFill>
              <a:effectLst/>
              <a:latin typeface="Tahoma" panose="020B0604030504040204" pitchFamily="34" charset="0"/>
            </a:endParaRPr>
          </a:p>
          <a:p>
            <a:pPr algn="ctr"/>
            <a:r>
              <a:rPr lang="ar-LB" sz="4800" b="0" i="0" dirty="0">
                <a:solidFill>
                  <a:srgbClr val="7030A0"/>
                </a:solidFill>
                <a:effectLst/>
                <a:latin typeface="Tahoma" panose="020B0604030504040204" pitchFamily="34" charset="0"/>
              </a:rPr>
              <a:t>مزمور ٨٤ : ١</a:t>
            </a:r>
            <a:r>
              <a:rPr lang="ar-LB" sz="4800" b="0" i="0" dirty="0">
                <a:solidFill>
                  <a:srgbClr val="000000"/>
                </a:solidFill>
                <a:effectLst/>
                <a:latin typeface="Tahoma" panose="020B0604030504040204" pitchFamily="34" charset="0"/>
              </a:rPr>
              <a:t> </a:t>
            </a:r>
            <a:r>
              <a:rPr lang="en-US" sz="4800" b="0" i="0" dirty="0">
                <a:solidFill>
                  <a:srgbClr val="7030A0"/>
                </a:solidFill>
                <a:effectLst/>
                <a:latin typeface="Tahoma" panose="020B0604030504040204" pitchFamily="34" charset="0"/>
              </a:rPr>
              <a:t>  </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92AEBD0D-28F0-D383-8AC5-8BA9EBCB414E}"/>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899442"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692050" y="505026"/>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3E8D56A7-4EF9-D975-ACBC-DCAC38017BE0}"/>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310101"/>
            <a:ext cx="1147373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0995297" y="127650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128800" y="115443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171204" y="116181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304707" y="103974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096149" y="103974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229652" y="91767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E243A684-EB8D-46EF-A417-08E66EDBB709}"/>
              </a:ext>
            </a:extLst>
          </p:cNvPr>
          <p:cNvSpPr/>
          <p:nvPr/>
        </p:nvSpPr>
        <p:spPr>
          <a:xfrm>
            <a:off x="10259249" y="433639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983F62A7-2893-4281-AF74-7FC8C1ED731F}"/>
              </a:ext>
            </a:extLst>
          </p:cNvPr>
          <p:cNvSpPr/>
          <p:nvPr/>
        </p:nvSpPr>
        <p:spPr>
          <a:xfrm>
            <a:off x="10375334" y="419690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2" name="Oval 31">
            <a:extLst>
              <a:ext uri="{FF2B5EF4-FFF2-40B4-BE49-F238E27FC236}">
                <a16:creationId xmlns:a16="http://schemas.microsoft.com/office/drawing/2014/main" id="{93363FBF-6938-4E06-AC2D-D968A13660BC}"/>
              </a:ext>
            </a:extLst>
          </p:cNvPr>
          <p:cNvSpPr/>
          <p:nvPr/>
        </p:nvSpPr>
        <p:spPr>
          <a:xfrm>
            <a:off x="4426915" y="424059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8B5E4AF6-663A-4B5E-A042-89F8AB25DB89}"/>
              </a:ext>
            </a:extLst>
          </p:cNvPr>
          <p:cNvSpPr/>
          <p:nvPr/>
        </p:nvSpPr>
        <p:spPr>
          <a:xfrm>
            <a:off x="4543000" y="410110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3" name="Picture 2" descr="A picture containing text, gallery, white&#10;&#10;Description automatically generated">
            <a:extLst>
              <a:ext uri="{FF2B5EF4-FFF2-40B4-BE49-F238E27FC236}">
                <a16:creationId xmlns:a16="http://schemas.microsoft.com/office/drawing/2014/main" id="{D2B5007E-89CF-4B1B-B204-4E5399D58280}"/>
              </a:ext>
            </a:extLst>
          </p:cNvPr>
          <p:cNvPicPr>
            <a:picLocks noChangeAspect="1"/>
          </p:cNvPicPr>
          <p:nvPr/>
        </p:nvPicPr>
        <p:blipFill>
          <a:blip r:embed="rId3"/>
          <a:stretch>
            <a:fillRect/>
          </a:stretch>
        </p:blipFill>
        <p:spPr>
          <a:xfrm>
            <a:off x="8369380" y="1723156"/>
            <a:ext cx="2496697" cy="1658846"/>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text, sky&#10;&#10;Description automatically generated">
            <a:extLst>
              <a:ext uri="{FF2B5EF4-FFF2-40B4-BE49-F238E27FC236}">
                <a16:creationId xmlns:a16="http://schemas.microsoft.com/office/drawing/2014/main" id="{E73BFB08-C6D8-493A-AEB8-07FDC57840A1}"/>
              </a:ext>
            </a:extLst>
          </p:cNvPr>
          <p:cNvPicPr>
            <a:picLocks noChangeAspect="1"/>
          </p:cNvPicPr>
          <p:nvPr/>
        </p:nvPicPr>
        <p:blipFill>
          <a:blip r:embed="rId4"/>
          <a:stretch>
            <a:fillRect/>
          </a:stretch>
        </p:blipFill>
        <p:spPr>
          <a:xfrm>
            <a:off x="4488220" y="1723156"/>
            <a:ext cx="2623907" cy="1784896"/>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005AB6C9-601F-46C2-A0DC-478903091040}"/>
              </a:ext>
            </a:extLst>
          </p:cNvPr>
          <p:cNvPicPr>
            <a:picLocks noChangeAspect="1"/>
          </p:cNvPicPr>
          <p:nvPr/>
        </p:nvPicPr>
        <p:blipFill>
          <a:blip r:embed="rId5"/>
          <a:stretch>
            <a:fillRect/>
          </a:stretch>
        </p:blipFill>
        <p:spPr>
          <a:xfrm>
            <a:off x="802150" y="1775352"/>
            <a:ext cx="2456987" cy="1700059"/>
          </a:xfrm>
          <a:prstGeom prst="rect">
            <a:avLst/>
          </a:prstGeom>
          <a:ln>
            <a:noFill/>
          </a:ln>
          <a:effectLst>
            <a:outerShdw blurRad="292100" dist="139700" dir="2700000" algn="tl" rotWithShape="0">
              <a:srgbClr val="333333">
                <a:alpha val="65000"/>
              </a:srgbClr>
            </a:outerShdw>
          </a:effectLst>
        </p:spPr>
      </p:pic>
      <p:pic>
        <p:nvPicPr>
          <p:cNvPr id="18" name="Picture 17" descr="A picture containing text, linedrawing&#10;&#10;Description automatically generated">
            <a:extLst>
              <a:ext uri="{FF2B5EF4-FFF2-40B4-BE49-F238E27FC236}">
                <a16:creationId xmlns:a16="http://schemas.microsoft.com/office/drawing/2014/main" id="{D92CB65D-780F-474D-B92F-1512E4128084}"/>
              </a:ext>
            </a:extLst>
          </p:cNvPr>
          <p:cNvPicPr>
            <a:picLocks noChangeAspect="1"/>
          </p:cNvPicPr>
          <p:nvPr/>
        </p:nvPicPr>
        <p:blipFill>
          <a:blip r:embed="rId6"/>
          <a:stretch>
            <a:fillRect/>
          </a:stretch>
        </p:blipFill>
        <p:spPr>
          <a:xfrm>
            <a:off x="6564049" y="4513783"/>
            <a:ext cx="3610663" cy="1559438"/>
          </a:xfrm>
          <a:prstGeom prst="rect">
            <a:avLst/>
          </a:prstGeom>
          <a:ln>
            <a:noFill/>
          </a:ln>
          <a:effectLst>
            <a:outerShdw blurRad="292100" dist="139700" dir="2700000" algn="tl" rotWithShape="0">
              <a:srgbClr val="333333">
                <a:alpha val="65000"/>
              </a:srgbClr>
            </a:outerShdw>
          </a:effectLst>
        </p:spPr>
      </p:pic>
      <p:pic>
        <p:nvPicPr>
          <p:cNvPr id="26" name="Picture 25" descr="A picture containing text, whiteboard&#10;&#10;Description automatically generated">
            <a:extLst>
              <a:ext uri="{FF2B5EF4-FFF2-40B4-BE49-F238E27FC236}">
                <a16:creationId xmlns:a16="http://schemas.microsoft.com/office/drawing/2014/main" id="{681D3CBD-2BB3-49D4-8E1E-91DD0176E946}"/>
              </a:ext>
            </a:extLst>
          </p:cNvPr>
          <p:cNvPicPr>
            <a:picLocks noChangeAspect="1"/>
          </p:cNvPicPr>
          <p:nvPr/>
        </p:nvPicPr>
        <p:blipFill>
          <a:blip r:embed="rId7"/>
          <a:stretch>
            <a:fillRect/>
          </a:stretch>
        </p:blipFill>
        <p:spPr>
          <a:xfrm>
            <a:off x="1999792" y="4514938"/>
            <a:ext cx="2255711" cy="155943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134207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E11E389-FBD0-73FF-A27F-96D291BE5E37}"/>
              </a:ext>
            </a:extLst>
          </p:cNvPr>
          <p:cNvSpPr/>
          <p:nvPr/>
        </p:nvSpPr>
        <p:spPr>
          <a:xfrm>
            <a:off x="22792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0995E92D-8B78-8F29-C53D-13470C0D9701}"/>
              </a:ext>
            </a:extLst>
          </p:cNvPr>
          <p:cNvSpPr/>
          <p:nvPr/>
        </p:nvSpPr>
        <p:spPr>
          <a:xfrm>
            <a:off x="13978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F8C8FB7F-0E11-BEE2-3554-83CA8D1B5469}"/>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7033872-5995-B0B4-EE0E-E6736CB2BAD1}"/>
              </a:ext>
            </a:extLst>
          </p:cNvPr>
          <p:cNvCxnSpPr>
            <a:cxnSpLocks/>
          </p:cNvCxnSpPr>
          <p:nvPr/>
        </p:nvCxnSpPr>
        <p:spPr>
          <a:xfrm flipH="1">
            <a:off x="4532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A0054BB-A260-BCFC-338A-9BC6EF101518}"/>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2C881260-F0A4-1B47-3D92-803296DA7B64}"/>
              </a:ext>
            </a:extLst>
          </p:cNvPr>
          <p:cNvCxnSpPr>
            <a:cxnSpLocks/>
          </p:cNvCxnSpPr>
          <p:nvPr/>
        </p:nvCxnSpPr>
        <p:spPr>
          <a:xfrm flipH="1" flipV="1">
            <a:off x="4532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C82BA1CF-E38B-7BF6-9A13-89A0A36F6C19}"/>
              </a:ext>
            </a:extLst>
          </p:cNvPr>
          <p:cNvCxnSpPr>
            <a:cxnSpLocks/>
          </p:cNvCxnSpPr>
          <p:nvPr/>
        </p:nvCxnSpPr>
        <p:spPr>
          <a:xfrm flipH="1">
            <a:off x="52948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F6DD001-1CBF-E124-3ED2-6593A3700ABD}"/>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6231581-0132-1316-0362-124BCDC182DC}"/>
              </a:ext>
            </a:extLst>
          </p:cNvPr>
          <p:cNvPicPr>
            <a:picLocks noChangeAspect="1"/>
          </p:cNvPicPr>
          <p:nvPr/>
        </p:nvPicPr>
        <p:blipFill rotWithShape="1">
          <a:blip r:embed="rId3"/>
          <a:srcRect l="20364" t="27388" r="24280" b="30630"/>
          <a:stretch/>
        </p:blipFill>
        <p:spPr>
          <a:xfrm>
            <a:off x="65154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712335" y="966819"/>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ساكن بخيمة او ساكن بقصر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راكب سيارة فخمة او اي باص للنقل</a:t>
            </a:r>
          </a:p>
          <a:p>
            <a:pPr algn="ctr" rtl="1">
              <a:lnSpc>
                <a:spcPct val="150000"/>
              </a:lnSpc>
            </a:pPr>
            <a:r>
              <a:rPr lang="ar-LB" sz="5400" b="1" i="0" dirty="0">
                <a:solidFill>
                  <a:srgbClr val="273582"/>
                </a:solidFill>
                <a:effectLst/>
                <a:latin typeface="Tahoma" panose="020B0604030504040204" pitchFamily="34" charset="0"/>
              </a:rPr>
              <a:t>لو بلعب بالنادي او بالحارة مع اصحابي كلنا عنده واحد ما حد احسن من التاني</a:t>
            </a:r>
          </a:p>
        </p:txBody>
      </p:sp>
    </p:spTree>
    <p:extLst>
      <p:ext uri="{BB962C8B-B14F-4D97-AF65-F5344CB8AC3E}">
        <p14:creationId xmlns:p14="http://schemas.microsoft.com/office/powerpoint/2010/main" val="3920729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20505" y="850087"/>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قيمتي مش بشكلي قيمتي مش بلبسي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قيمتي مش في بأهلي ولا بغناي او فقري</a:t>
            </a:r>
          </a:p>
          <a:p>
            <a:pPr algn="ctr" rtl="1">
              <a:lnSpc>
                <a:spcPct val="150000"/>
              </a:lnSpc>
            </a:pPr>
            <a:r>
              <a:rPr lang="ar-LB" sz="5400" b="1" i="0" dirty="0">
                <a:solidFill>
                  <a:srgbClr val="273582"/>
                </a:solidFill>
                <a:effectLst/>
                <a:latin typeface="Tahoma" panose="020B0604030504040204" pitchFamily="34" charset="0"/>
              </a:rPr>
              <a:t>قمتي بالهي اللي مات بدالي </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غيرلي كل احوالي وخلاني ابن ليه</a:t>
            </a:r>
          </a:p>
        </p:txBody>
      </p:sp>
    </p:spTree>
    <p:extLst>
      <p:ext uri="{BB962C8B-B14F-4D97-AF65-F5344CB8AC3E}">
        <p14:creationId xmlns:p14="http://schemas.microsoft.com/office/powerpoint/2010/main" val="39692861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173937" y="704172"/>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انا مقبول بعيونه ومحبوب كتير كتير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ومهما كانت ظروفي رح ابقى واثق فيه</a:t>
            </a:r>
          </a:p>
          <a:p>
            <a:pPr algn="ctr" rtl="1">
              <a:lnSpc>
                <a:spcPct val="150000"/>
              </a:lnSpc>
            </a:pPr>
            <a:r>
              <a:rPr lang="ar-LB" sz="5400" b="1" i="0" dirty="0">
                <a:solidFill>
                  <a:srgbClr val="273582"/>
                </a:solidFill>
                <a:effectLst/>
                <a:latin typeface="Tahoma" panose="020B0604030504040204" pitchFamily="34" charset="0"/>
              </a:rPr>
              <a:t>(من يوم ما سكن قلبي غيرلي كل فكري</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ابن الملك سماني برنس يعني امير)٢ </a:t>
            </a:r>
          </a:p>
        </p:txBody>
      </p:sp>
    </p:spTree>
    <p:extLst>
      <p:ext uri="{BB962C8B-B14F-4D97-AF65-F5344CB8AC3E}">
        <p14:creationId xmlns:p14="http://schemas.microsoft.com/office/powerpoint/2010/main" val="33449348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11970" y="769517"/>
            <a:ext cx="9844125"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لو مهما كان لوني ابيض او اسمر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شعري اسود ومجعد او سابل واشقر</a:t>
            </a:r>
          </a:p>
          <a:p>
            <a:pPr algn="ctr" rtl="1">
              <a:lnSpc>
                <a:spcPct val="150000"/>
              </a:lnSpc>
            </a:pPr>
            <a:r>
              <a:rPr lang="ar-LB" sz="5400" b="1" i="0" dirty="0">
                <a:solidFill>
                  <a:srgbClr val="273582"/>
                </a:solidFill>
                <a:effectLst/>
                <a:latin typeface="Tahoma" panose="020B0604030504040204" pitchFamily="34" charset="0"/>
              </a:rPr>
              <a:t>شكل وجهي عادي او متل القمر</a:t>
            </a:r>
            <a:endParaRPr lang="en-US" sz="5400" b="1" i="0" dirty="0">
              <a:solidFill>
                <a:srgbClr val="273582"/>
              </a:solidFill>
              <a:effectLst/>
              <a:latin typeface="Tahoma" panose="020B0604030504040204" pitchFamily="34" charset="0"/>
            </a:endParaRPr>
          </a:p>
          <a:p>
            <a:pPr algn="ctr" rtl="1">
              <a:lnSpc>
                <a:spcPct val="150000"/>
              </a:lnSpc>
            </a:pPr>
            <a:r>
              <a:rPr lang="ar-LB" sz="5400" b="1" i="0" dirty="0">
                <a:solidFill>
                  <a:srgbClr val="273582"/>
                </a:solidFill>
                <a:effectLst/>
                <a:latin typeface="Tahoma" panose="020B0604030504040204" pitchFamily="34" charset="0"/>
              </a:rPr>
              <a:t> عيوني سود او بني ازرق او اخضر</a:t>
            </a:r>
          </a:p>
        </p:txBody>
      </p:sp>
    </p:spTree>
    <p:extLst>
      <p:ext uri="{BB962C8B-B14F-4D97-AF65-F5344CB8AC3E}">
        <p14:creationId xmlns:p14="http://schemas.microsoft.com/office/powerpoint/2010/main" val="22564357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1180</TotalTime>
  <Words>1954</Words>
  <Application>Microsoft Macintosh PowerPoint</Application>
  <PresentationFormat>Widescreen</PresentationFormat>
  <Paragraphs>313</Paragraphs>
  <Slides>56</Slides>
  <Notes>18</Notes>
  <HiddenSlides>0</HiddenSlides>
  <MMClips>4</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56</vt:i4>
      </vt:variant>
    </vt:vector>
  </HeadingPairs>
  <TitlesOfParts>
    <vt:vector size="61" baseType="lpstr">
      <vt:lpstr>Arial</vt:lpstr>
      <vt:lpstr>Calibri</vt:lpstr>
      <vt:lpstr>Calibri Light</vt:lpstr>
      <vt:lpstr>Tahoma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146</cp:revision>
  <dcterms:created xsi:type="dcterms:W3CDTF">2020-02-20T11:27:55Z</dcterms:created>
  <dcterms:modified xsi:type="dcterms:W3CDTF">2022-07-15T09:15:43Z</dcterms:modified>
</cp:coreProperties>
</file>